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1A3E4C-AB44-4D91-A062-A04572B9B123}">
          <p14:sldIdLst>
            <p14:sldId id="256"/>
            <p14:sldId id="257"/>
            <p14:sldId id="260"/>
            <p14:sldId id="268"/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E7C"/>
    <a:srgbClr val="C26C6A"/>
    <a:srgbClr val="F6CEC4"/>
    <a:srgbClr val="933D3C"/>
    <a:srgbClr val="F1BFC1"/>
    <a:srgbClr val="000000"/>
    <a:srgbClr val="FF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4" autoAdjust="0"/>
    <p:restoredTop sz="94220" autoAdjust="0"/>
  </p:normalViewPr>
  <p:slideViewPr>
    <p:cSldViewPr>
      <p:cViewPr varScale="1">
        <p:scale>
          <a:sx n="121" d="100"/>
          <a:sy n="121" d="100"/>
        </p:scale>
        <p:origin x="-87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7ADF-FEA9-4737-A4CB-21D650175D5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CAD5-CEFF-45BF-A4DF-C7B0CD8DB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75856" y="3435846"/>
            <a:ext cx="4096544" cy="1314450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доповідач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779912" y="2211710"/>
            <a:ext cx="5364088" cy="1728192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ий слайд 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771550"/>
            <a:ext cx="9144000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idx="11" hasCustomPrompt="1"/>
          </p:nvPr>
        </p:nvSpPr>
        <p:spPr>
          <a:xfrm>
            <a:off x="4067944" y="339502"/>
            <a:ext cx="4392488" cy="2232248"/>
          </a:xfrm>
          <a:prstGeom prst="flowChartMerg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    Зображення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66054" y="1995686"/>
            <a:ext cx="8554417" cy="29523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43608" y="0"/>
            <a:ext cx="4968552" cy="2533625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tabLst/>
              <a:defRPr sz="28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smtClean="0"/>
              <a:t>ЗАГОЛОВОК</a:t>
            </a:r>
            <a:endParaRPr lang="ru-RU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699542"/>
            <a:ext cx="2898874" cy="1663790"/>
          </a:xfrm>
          <a:prstGeom prst="flowChartMerg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smtClean="0"/>
              <a:t>Текст</a:t>
            </a:r>
            <a:endParaRPr lang="ru-RU" dirty="0" smtClean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131840" y="627534"/>
            <a:ext cx="74561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6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з вертикальним зображення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 userDrawn="1"/>
        </p:nvSpPr>
        <p:spPr>
          <a:xfrm flipV="1">
            <a:off x="0" y="-20538"/>
            <a:ext cx="4716016" cy="424847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 flipH="1">
            <a:off x="3897263" y="116099"/>
            <a:ext cx="792088" cy="64807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3131840" y="1852252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31840" y="807046"/>
            <a:ext cx="427608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СЛАЙДУ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79512" y="399541"/>
            <a:ext cx="2808312" cy="45484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0" hasCustomPrompt="1"/>
          </p:nvPr>
        </p:nvSpPr>
        <p:spPr>
          <a:xfrm>
            <a:off x="3131840" y="1852252"/>
            <a:ext cx="5688631" cy="309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0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е порівнянн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sz="half" idx="10" hasCustomPrompt="1"/>
          </p:nvPr>
        </p:nvSpPr>
        <p:spPr>
          <a:xfrm>
            <a:off x="179512" y="1419622"/>
            <a:ext cx="4113795" cy="35283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699542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Диагональная полоса 8"/>
          <p:cNvSpPr/>
          <p:nvPr userDrawn="1"/>
        </p:nvSpPr>
        <p:spPr>
          <a:xfrm rot="19311396">
            <a:off x="3855461" y="-591762"/>
            <a:ext cx="223703" cy="4879753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1262 w 4983215"/>
              <a:gd name="connsiteY0" fmla="*/ 6405848 h 7374374"/>
              <a:gd name="connsiteX1" fmla="*/ -2 w 4983215"/>
              <a:gd name="connsiteY1" fmla="*/ 0 h 7374374"/>
              <a:gd name="connsiteX2" fmla="*/ 4969993 w 4983215"/>
              <a:gd name="connsiteY2" fmla="*/ 672644 h 7374374"/>
              <a:gd name="connsiteX3" fmla="*/ 4983213 w 4983215"/>
              <a:gd name="connsiteY3" fmla="*/ 7374374 h 7374374"/>
              <a:gd name="connsiteX4" fmla="*/ 71262 w 4983215"/>
              <a:gd name="connsiteY4" fmla="*/ 6405848 h 7374374"/>
              <a:gd name="connsiteX0" fmla="*/ 71262 w 5016560"/>
              <a:gd name="connsiteY0" fmla="*/ 6405848 h 7374374"/>
              <a:gd name="connsiteX1" fmla="*/ -2 w 5016560"/>
              <a:gd name="connsiteY1" fmla="*/ 0 h 7374374"/>
              <a:gd name="connsiteX2" fmla="*/ 5016228 w 5016560"/>
              <a:gd name="connsiteY2" fmla="*/ 302957 h 7374374"/>
              <a:gd name="connsiteX3" fmla="*/ 4983213 w 5016560"/>
              <a:gd name="connsiteY3" fmla="*/ 7374374 h 7374374"/>
              <a:gd name="connsiteX4" fmla="*/ 71262 w 5016560"/>
              <a:gd name="connsiteY4" fmla="*/ 6405848 h 7374374"/>
              <a:gd name="connsiteX0" fmla="*/ 118778 w 5064076"/>
              <a:gd name="connsiteY0" fmla="*/ 6401809 h 7370335"/>
              <a:gd name="connsiteX1" fmla="*/ 7 w 5064076"/>
              <a:gd name="connsiteY1" fmla="*/ 0 h 7370335"/>
              <a:gd name="connsiteX2" fmla="*/ 5063744 w 5064076"/>
              <a:gd name="connsiteY2" fmla="*/ 298918 h 7370335"/>
              <a:gd name="connsiteX3" fmla="*/ 5030729 w 5064076"/>
              <a:gd name="connsiteY3" fmla="*/ 7370335 h 7370335"/>
              <a:gd name="connsiteX4" fmla="*/ 118778 w 5064076"/>
              <a:gd name="connsiteY4" fmla="*/ 6401809 h 7370335"/>
              <a:gd name="connsiteX0" fmla="*/ 118778 w 5064076"/>
              <a:gd name="connsiteY0" fmla="*/ 6401809 h 7370335"/>
              <a:gd name="connsiteX1" fmla="*/ 7 w 5064076"/>
              <a:gd name="connsiteY1" fmla="*/ 0 h 7370335"/>
              <a:gd name="connsiteX2" fmla="*/ 5063744 w 5064076"/>
              <a:gd name="connsiteY2" fmla="*/ 298918 h 7370335"/>
              <a:gd name="connsiteX3" fmla="*/ 5030729 w 5064076"/>
              <a:gd name="connsiteY3" fmla="*/ 7370335 h 7370335"/>
              <a:gd name="connsiteX4" fmla="*/ 118778 w 5064076"/>
              <a:gd name="connsiteY4" fmla="*/ 6401809 h 737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4076" h="7370335">
                <a:moveTo>
                  <a:pt x="118778" y="6401809"/>
                </a:moveTo>
                <a:lnTo>
                  <a:pt x="7" y="0"/>
                </a:lnTo>
                <a:cubicBezTo>
                  <a:pt x="2144588" y="99634"/>
                  <a:pt x="3407079" y="74703"/>
                  <a:pt x="5063744" y="298918"/>
                </a:cubicBezTo>
                <a:cubicBezTo>
                  <a:pt x="5068151" y="2532828"/>
                  <a:pt x="5026322" y="5136425"/>
                  <a:pt x="5030729" y="7370335"/>
                </a:cubicBezTo>
                <a:lnTo>
                  <a:pt x="118778" y="64018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Трапеция 3"/>
          <p:cNvSpPr/>
          <p:nvPr userDrawn="1"/>
        </p:nvSpPr>
        <p:spPr>
          <a:xfrm>
            <a:off x="3125738" y="-19050"/>
            <a:ext cx="6018262" cy="5162550"/>
          </a:xfrm>
          <a:custGeom>
            <a:avLst/>
            <a:gdLst>
              <a:gd name="connsiteX0" fmla="*/ 0 w 5246737"/>
              <a:gd name="connsiteY0" fmla="*/ 5143500 h 5143500"/>
              <a:gd name="connsiteX1" fmla="*/ 1285875 w 5246737"/>
              <a:gd name="connsiteY1" fmla="*/ 0 h 5143500"/>
              <a:gd name="connsiteX2" fmla="*/ 3960862 w 5246737"/>
              <a:gd name="connsiteY2" fmla="*/ 0 h 5143500"/>
              <a:gd name="connsiteX3" fmla="*/ 5246737 w 5246737"/>
              <a:gd name="connsiteY3" fmla="*/ 5143500 h 5143500"/>
              <a:gd name="connsiteX4" fmla="*/ 0 w 5246737"/>
              <a:gd name="connsiteY4" fmla="*/ 5143500 h 5143500"/>
              <a:gd name="connsiteX0" fmla="*/ 0 w 5246737"/>
              <a:gd name="connsiteY0" fmla="*/ 5143500 h 5143500"/>
              <a:gd name="connsiteX1" fmla="*/ 1285875 w 5246737"/>
              <a:gd name="connsiteY1" fmla="*/ 0 h 5143500"/>
              <a:gd name="connsiteX2" fmla="*/ 5218162 w 5246737"/>
              <a:gd name="connsiteY2" fmla="*/ 0 h 5143500"/>
              <a:gd name="connsiteX3" fmla="*/ 5246737 w 5246737"/>
              <a:gd name="connsiteY3" fmla="*/ 5143500 h 5143500"/>
              <a:gd name="connsiteX4" fmla="*/ 0 w 5246737"/>
              <a:gd name="connsiteY4" fmla="*/ 5143500 h 5143500"/>
              <a:gd name="connsiteX0" fmla="*/ 0 w 6018262"/>
              <a:gd name="connsiteY0" fmla="*/ 5143500 h 5143500"/>
              <a:gd name="connsiteX1" fmla="*/ 2057400 w 6018262"/>
              <a:gd name="connsiteY1" fmla="*/ 0 h 5143500"/>
              <a:gd name="connsiteX2" fmla="*/ 5989687 w 6018262"/>
              <a:gd name="connsiteY2" fmla="*/ 0 h 5143500"/>
              <a:gd name="connsiteX3" fmla="*/ 6018262 w 6018262"/>
              <a:gd name="connsiteY3" fmla="*/ 5143500 h 5143500"/>
              <a:gd name="connsiteX4" fmla="*/ 0 w 6018262"/>
              <a:gd name="connsiteY4" fmla="*/ 5143500 h 5143500"/>
              <a:gd name="connsiteX0" fmla="*/ 0 w 6018262"/>
              <a:gd name="connsiteY0" fmla="*/ 5153025 h 5153025"/>
              <a:gd name="connsiteX1" fmla="*/ 2400300 w 6018262"/>
              <a:gd name="connsiteY1" fmla="*/ 0 h 5153025"/>
              <a:gd name="connsiteX2" fmla="*/ 5989687 w 6018262"/>
              <a:gd name="connsiteY2" fmla="*/ 9525 h 5153025"/>
              <a:gd name="connsiteX3" fmla="*/ 6018262 w 6018262"/>
              <a:gd name="connsiteY3" fmla="*/ 5153025 h 5153025"/>
              <a:gd name="connsiteX4" fmla="*/ 0 w 6018262"/>
              <a:gd name="connsiteY4" fmla="*/ 5153025 h 5153025"/>
              <a:gd name="connsiteX0" fmla="*/ 0 w 6018262"/>
              <a:gd name="connsiteY0" fmla="*/ 5143500 h 5143500"/>
              <a:gd name="connsiteX1" fmla="*/ 2609850 w 6018262"/>
              <a:gd name="connsiteY1" fmla="*/ 0 h 5143500"/>
              <a:gd name="connsiteX2" fmla="*/ 5989687 w 6018262"/>
              <a:gd name="connsiteY2" fmla="*/ 0 h 5143500"/>
              <a:gd name="connsiteX3" fmla="*/ 6018262 w 6018262"/>
              <a:gd name="connsiteY3" fmla="*/ 5143500 h 5143500"/>
              <a:gd name="connsiteX4" fmla="*/ 0 w 6018262"/>
              <a:gd name="connsiteY4" fmla="*/ 5143500 h 5143500"/>
              <a:gd name="connsiteX0" fmla="*/ 0 w 6018262"/>
              <a:gd name="connsiteY0" fmla="*/ 5143500 h 5143500"/>
              <a:gd name="connsiteX1" fmla="*/ 2876550 w 6018262"/>
              <a:gd name="connsiteY1" fmla="*/ 9525 h 5143500"/>
              <a:gd name="connsiteX2" fmla="*/ 5989687 w 6018262"/>
              <a:gd name="connsiteY2" fmla="*/ 0 h 5143500"/>
              <a:gd name="connsiteX3" fmla="*/ 6018262 w 6018262"/>
              <a:gd name="connsiteY3" fmla="*/ 5143500 h 5143500"/>
              <a:gd name="connsiteX4" fmla="*/ 0 w 6018262"/>
              <a:gd name="connsiteY4" fmla="*/ 5143500 h 5143500"/>
              <a:gd name="connsiteX0" fmla="*/ 0 w 6018262"/>
              <a:gd name="connsiteY0" fmla="*/ 5143500 h 5143500"/>
              <a:gd name="connsiteX1" fmla="*/ 3638550 w 6018262"/>
              <a:gd name="connsiteY1" fmla="*/ 0 h 5143500"/>
              <a:gd name="connsiteX2" fmla="*/ 5989687 w 6018262"/>
              <a:gd name="connsiteY2" fmla="*/ 0 h 5143500"/>
              <a:gd name="connsiteX3" fmla="*/ 6018262 w 6018262"/>
              <a:gd name="connsiteY3" fmla="*/ 5143500 h 5143500"/>
              <a:gd name="connsiteX4" fmla="*/ 0 w 6018262"/>
              <a:gd name="connsiteY4" fmla="*/ 5143500 h 5143500"/>
              <a:gd name="connsiteX0" fmla="*/ 0 w 6018262"/>
              <a:gd name="connsiteY0" fmla="*/ 5143500 h 5143500"/>
              <a:gd name="connsiteX1" fmla="*/ 2867025 w 6018262"/>
              <a:gd name="connsiteY1" fmla="*/ 19050 h 5143500"/>
              <a:gd name="connsiteX2" fmla="*/ 5989687 w 6018262"/>
              <a:gd name="connsiteY2" fmla="*/ 0 h 5143500"/>
              <a:gd name="connsiteX3" fmla="*/ 6018262 w 6018262"/>
              <a:gd name="connsiteY3" fmla="*/ 5143500 h 5143500"/>
              <a:gd name="connsiteX4" fmla="*/ 0 w 6018262"/>
              <a:gd name="connsiteY4" fmla="*/ 5143500 h 5143500"/>
              <a:gd name="connsiteX0" fmla="*/ 0 w 6018262"/>
              <a:gd name="connsiteY0" fmla="*/ 5162550 h 5162550"/>
              <a:gd name="connsiteX1" fmla="*/ 2505075 w 6018262"/>
              <a:gd name="connsiteY1" fmla="*/ 0 h 5162550"/>
              <a:gd name="connsiteX2" fmla="*/ 5989687 w 6018262"/>
              <a:gd name="connsiteY2" fmla="*/ 19050 h 5162550"/>
              <a:gd name="connsiteX3" fmla="*/ 6018262 w 6018262"/>
              <a:gd name="connsiteY3" fmla="*/ 5162550 h 5162550"/>
              <a:gd name="connsiteX4" fmla="*/ 0 w 6018262"/>
              <a:gd name="connsiteY4" fmla="*/ 5162550 h 5162550"/>
              <a:gd name="connsiteX0" fmla="*/ 0 w 6018262"/>
              <a:gd name="connsiteY0" fmla="*/ 5162550 h 5162550"/>
              <a:gd name="connsiteX1" fmla="*/ 2200275 w 6018262"/>
              <a:gd name="connsiteY1" fmla="*/ 0 h 5162550"/>
              <a:gd name="connsiteX2" fmla="*/ 5989687 w 6018262"/>
              <a:gd name="connsiteY2" fmla="*/ 19050 h 5162550"/>
              <a:gd name="connsiteX3" fmla="*/ 6018262 w 6018262"/>
              <a:gd name="connsiteY3" fmla="*/ 5162550 h 5162550"/>
              <a:gd name="connsiteX4" fmla="*/ 0 w 6018262"/>
              <a:gd name="connsiteY4" fmla="*/ 5162550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262" h="5162550">
                <a:moveTo>
                  <a:pt x="0" y="5162550"/>
                </a:moveTo>
                <a:lnTo>
                  <a:pt x="2200275" y="0"/>
                </a:lnTo>
                <a:lnTo>
                  <a:pt x="5989687" y="19050"/>
                </a:lnTo>
                <a:lnTo>
                  <a:pt x="6018262" y="5162550"/>
                </a:lnTo>
                <a:lnTo>
                  <a:pt x="0" y="51625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179512" y="1319838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8"/>
          <p:cNvSpPr/>
          <p:nvPr userDrawn="1"/>
        </p:nvSpPr>
        <p:spPr>
          <a:xfrm rot="19294688">
            <a:off x="4313069" y="364226"/>
            <a:ext cx="461881" cy="2290273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2919 w 4969996"/>
              <a:gd name="connsiteY0" fmla="*/ 4285054 h 4566854"/>
              <a:gd name="connsiteX1" fmla="*/ -2 w 4969996"/>
              <a:gd name="connsiteY1" fmla="*/ 0 h 4566854"/>
              <a:gd name="connsiteX2" fmla="*/ 4969993 w 4969996"/>
              <a:gd name="connsiteY2" fmla="*/ 672644 h 4566854"/>
              <a:gd name="connsiteX3" fmla="*/ 4882017 w 4969996"/>
              <a:gd name="connsiteY3" fmla="*/ 4566855 h 4566854"/>
              <a:gd name="connsiteX4" fmla="*/ 72919 w 4969996"/>
              <a:gd name="connsiteY4" fmla="*/ 4285054 h 4566854"/>
              <a:gd name="connsiteX0" fmla="*/ 72919 w 4986611"/>
              <a:gd name="connsiteY0" fmla="*/ 4285054 h 4285054"/>
              <a:gd name="connsiteX1" fmla="*/ -2 w 4986611"/>
              <a:gd name="connsiteY1" fmla="*/ 0 h 4285054"/>
              <a:gd name="connsiteX2" fmla="*/ 4969993 w 4986611"/>
              <a:gd name="connsiteY2" fmla="*/ 672644 h 4285054"/>
              <a:gd name="connsiteX3" fmla="*/ 4986608 w 4986611"/>
              <a:gd name="connsiteY3" fmla="*/ 3981758 h 4285054"/>
              <a:gd name="connsiteX4" fmla="*/ 72919 w 4986611"/>
              <a:gd name="connsiteY4" fmla="*/ 4285054 h 4285054"/>
              <a:gd name="connsiteX0" fmla="*/ 72919 w 5103991"/>
              <a:gd name="connsiteY0" fmla="*/ 4285054 h 4285054"/>
              <a:gd name="connsiteX1" fmla="*/ -2 w 5103991"/>
              <a:gd name="connsiteY1" fmla="*/ 0 h 4285054"/>
              <a:gd name="connsiteX2" fmla="*/ 4969993 w 5103991"/>
              <a:gd name="connsiteY2" fmla="*/ 672644 h 4285054"/>
              <a:gd name="connsiteX3" fmla="*/ 5103989 w 5103991"/>
              <a:gd name="connsiteY3" fmla="*/ 3997535 h 4285054"/>
              <a:gd name="connsiteX4" fmla="*/ 72919 w 5103991"/>
              <a:gd name="connsiteY4" fmla="*/ 4285054 h 4285054"/>
              <a:gd name="connsiteX0" fmla="*/ 15005 w 5046077"/>
              <a:gd name="connsiteY0" fmla="*/ 4103926 h 4103926"/>
              <a:gd name="connsiteX1" fmla="*/ -3 w 5046077"/>
              <a:gd name="connsiteY1" fmla="*/ 1 h 4103926"/>
              <a:gd name="connsiteX2" fmla="*/ 4912079 w 5046077"/>
              <a:gd name="connsiteY2" fmla="*/ 491516 h 4103926"/>
              <a:gd name="connsiteX3" fmla="*/ 5046075 w 5046077"/>
              <a:gd name="connsiteY3" fmla="*/ 3816407 h 4103926"/>
              <a:gd name="connsiteX4" fmla="*/ 15005 w 5046077"/>
              <a:gd name="connsiteY4" fmla="*/ 4103926 h 41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077" h="4103926">
                <a:moveTo>
                  <a:pt x="15005" y="4103926"/>
                </a:moveTo>
                <a:cubicBezTo>
                  <a:pt x="10002" y="2735951"/>
                  <a:pt x="5000" y="1367976"/>
                  <a:pt x="-3" y="1"/>
                </a:cubicBezTo>
                <a:lnTo>
                  <a:pt x="4912079" y="491516"/>
                </a:lnTo>
                <a:cubicBezTo>
                  <a:pt x="4917617" y="1594554"/>
                  <a:pt x="5040537" y="2713369"/>
                  <a:pt x="5046075" y="3816407"/>
                </a:cubicBezTo>
                <a:lnTo>
                  <a:pt x="15005" y="4103926"/>
                </a:lnTo>
                <a:close/>
              </a:path>
            </a:pathLst>
          </a:custGeom>
          <a:solidFill>
            <a:srgbClr val="933D3C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4860032" y="1419622"/>
            <a:ext cx="4041787" cy="35283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17" name="Прямоугольный треугольник 16"/>
          <p:cNvSpPr/>
          <p:nvPr userDrawn="1"/>
        </p:nvSpPr>
        <p:spPr>
          <a:xfrm flipV="1">
            <a:off x="4860032" y="1319838"/>
            <a:ext cx="478445" cy="406127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4994709" y="699542"/>
            <a:ext cx="4113795" cy="590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ЗАГОЛОВОК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е порівнянн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иагональная полоса 8"/>
          <p:cNvSpPr/>
          <p:nvPr userDrawn="1"/>
        </p:nvSpPr>
        <p:spPr>
          <a:xfrm rot="18844019">
            <a:off x="6326073" y="-1528499"/>
            <a:ext cx="951274" cy="7526360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2919 w 4969996"/>
              <a:gd name="connsiteY0" fmla="*/ 4285054 h 4566854"/>
              <a:gd name="connsiteX1" fmla="*/ -2 w 4969996"/>
              <a:gd name="connsiteY1" fmla="*/ 0 h 4566854"/>
              <a:gd name="connsiteX2" fmla="*/ 4969993 w 4969996"/>
              <a:gd name="connsiteY2" fmla="*/ 672644 h 4566854"/>
              <a:gd name="connsiteX3" fmla="*/ 4882017 w 4969996"/>
              <a:gd name="connsiteY3" fmla="*/ 4566855 h 4566854"/>
              <a:gd name="connsiteX4" fmla="*/ 72919 w 4969996"/>
              <a:gd name="connsiteY4" fmla="*/ 4285054 h 4566854"/>
              <a:gd name="connsiteX0" fmla="*/ 72919 w 4986611"/>
              <a:gd name="connsiteY0" fmla="*/ 4285054 h 4285054"/>
              <a:gd name="connsiteX1" fmla="*/ -2 w 4986611"/>
              <a:gd name="connsiteY1" fmla="*/ 0 h 4285054"/>
              <a:gd name="connsiteX2" fmla="*/ 4969993 w 4986611"/>
              <a:gd name="connsiteY2" fmla="*/ 672644 h 4285054"/>
              <a:gd name="connsiteX3" fmla="*/ 4986608 w 4986611"/>
              <a:gd name="connsiteY3" fmla="*/ 3981758 h 4285054"/>
              <a:gd name="connsiteX4" fmla="*/ 72919 w 4986611"/>
              <a:gd name="connsiteY4" fmla="*/ 4285054 h 4285054"/>
              <a:gd name="connsiteX0" fmla="*/ 72919 w 5103991"/>
              <a:gd name="connsiteY0" fmla="*/ 4285054 h 4285054"/>
              <a:gd name="connsiteX1" fmla="*/ -2 w 5103991"/>
              <a:gd name="connsiteY1" fmla="*/ 0 h 4285054"/>
              <a:gd name="connsiteX2" fmla="*/ 4969993 w 5103991"/>
              <a:gd name="connsiteY2" fmla="*/ 672644 h 4285054"/>
              <a:gd name="connsiteX3" fmla="*/ 5103989 w 5103991"/>
              <a:gd name="connsiteY3" fmla="*/ 3997535 h 4285054"/>
              <a:gd name="connsiteX4" fmla="*/ 72919 w 5103991"/>
              <a:gd name="connsiteY4" fmla="*/ 4285054 h 4285054"/>
              <a:gd name="connsiteX0" fmla="*/ 15005 w 5046077"/>
              <a:gd name="connsiteY0" fmla="*/ 4103926 h 4103926"/>
              <a:gd name="connsiteX1" fmla="*/ -3 w 5046077"/>
              <a:gd name="connsiteY1" fmla="*/ 1 h 4103926"/>
              <a:gd name="connsiteX2" fmla="*/ 4912079 w 5046077"/>
              <a:gd name="connsiteY2" fmla="*/ 491516 h 4103926"/>
              <a:gd name="connsiteX3" fmla="*/ 5046075 w 5046077"/>
              <a:gd name="connsiteY3" fmla="*/ 3816407 h 4103926"/>
              <a:gd name="connsiteX4" fmla="*/ 15005 w 5046077"/>
              <a:gd name="connsiteY4" fmla="*/ 4103926 h 4103926"/>
              <a:gd name="connsiteX0" fmla="*/ 15010 w 5042354"/>
              <a:gd name="connsiteY0" fmla="*/ 4103925 h 4103925"/>
              <a:gd name="connsiteX1" fmla="*/ 2 w 5042354"/>
              <a:gd name="connsiteY1" fmla="*/ 0 h 4103925"/>
              <a:gd name="connsiteX2" fmla="*/ 4912084 w 5042354"/>
              <a:gd name="connsiteY2" fmla="*/ 491515 h 4103925"/>
              <a:gd name="connsiteX3" fmla="*/ 5042353 w 5042354"/>
              <a:gd name="connsiteY3" fmla="*/ 3613226 h 4103925"/>
              <a:gd name="connsiteX4" fmla="*/ 15010 w 5042354"/>
              <a:gd name="connsiteY4" fmla="*/ 4103925 h 410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2354" h="4103925">
                <a:moveTo>
                  <a:pt x="15010" y="4103925"/>
                </a:moveTo>
                <a:cubicBezTo>
                  <a:pt x="10007" y="2735950"/>
                  <a:pt x="5005" y="1367975"/>
                  <a:pt x="2" y="0"/>
                </a:cubicBezTo>
                <a:lnTo>
                  <a:pt x="4912084" y="491515"/>
                </a:lnTo>
                <a:cubicBezTo>
                  <a:pt x="4917622" y="1594553"/>
                  <a:pt x="5036815" y="2510188"/>
                  <a:pt x="5042353" y="3613226"/>
                </a:cubicBezTo>
                <a:cubicBezTo>
                  <a:pt x="3365330" y="3709066"/>
                  <a:pt x="1692033" y="4008085"/>
                  <a:pt x="15010" y="4103925"/>
                </a:cubicBezTo>
                <a:close/>
              </a:path>
            </a:pathLst>
          </a:custGeom>
          <a:solidFill>
            <a:srgbClr val="F1BFC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44008" y="339502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4645149" y="1013495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4645149" y="1013494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0" hasCustomPrompt="1"/>
          </p:nvPr>
        </p:nvSpPr>
        <p:spPr>
          <a:xfrm>
            <a:off x="395536" y="339502"/>
            <a:ext cx="3977128" cy="46085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70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з зображення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2830487" y="-10456"/>
            <a:ext cx="6364585" cy="5192055"/>
          </a:xfrm>
          <a:custGeom>
            <a:avLst/>
            <a:gdLst>
              <a:gd name="connsiteX0" fmla="*/ 0 w 7452320"/>
              <a:gd name="connsiteY0" fmla="*/ 4191930 h 4191930"/>
              <a:gd name="connsiteX1" fmla="*/ 3726160 w 7452320"/>
              <a:gd name="connsiteY1" fmla="*/ 0 h 4191930"/>
              <a:gd name="connsiteX2" fmla="*/ 7452320 w 7452320"/>
              <a:gd name="connsiteY2" fmla="*/ 4191930 h 4191930"/>
              <a:gd name="connsiteX3" fmla="*/ 0 w 7452320"/>
              <a:gd name="connsiteY3" fmla="*/ 4191930 h 4191930"/>
              <a:gd name="connsiteX0" fmla="*/ 0 w 7452320"/>
              <a:gd name="connsiteY0" fmla="*/ 5125380 h 5125380"/>
              <a:gd name="connsiteX1" fmla="*/ 3507085 w 7452320"/>
              <a:gd name="connsiteY1" fmla="*/ 0 h 5125380"/>
              <a:gd name="connsiteX2" fmla="*/ 7452320 w 7452320"/>
              <a:gd name="connsiteY2" fmla="*/ 5125380 h 5125380"/>
              <a:gd name="connsiteX3" fmla="*/ 0 w 7452320"/>
              <a:gd name="connsiteY3" fmla="*/ 5125380 h 5125380"/>
              <a:gd name="connsiteX0" fmla="*/ 0 w 8852495"/>
              <a:gd name="connsiteY0" fmla="*/ 5125380 h 5125380"/>
              <a:gd name="connsiteX1" fmla="*/ 3507085 w 8852495"/>
              <a:gd name="connsiteY1" fmla="*/ 0 h 5125380"/>
              <a:gd name="connsiteX2" fmla="*/ 8852495 w 8852495"/>
              <a:gd name="connsiteY2" fmla="*/ 10455 h 5125380"/>
              <a:gd name="connsiteX3" fmla="*/ 0 w 8852495"/>
              <a:gd name="connsiteY3" fmla="*/ 5125380 h 5125380"/>
              <a:gd name="connsiteX0" fmla="*/ 5313065 w 5345410"/>
              <a:gd name="connsiteY0" fmla="*/ 5192055 h 5192055"/>
              <a:gd name="connsiteX1" fmla="*/ 0 w 5345410"/>
              <a:gd name="connsiteY1" fmla="*/ 0 h 5192055"/>
              <a:gd name="connsiteX2" fmla="*/ 5345410 w 5345410"/>
              <a:gd name="connsiteY2" fmla="*/ 10455 h 5192055"/>
              <a:gd name="connsiteX3" fmla="*/ 5313065 w 5345410"/>
              <a:gd name="connsiteY3" fmla="*/ 5192055 h 5192055"/>
              <a:gd name="connsiteX0" fmla="*/ 6065540 w 6097885"/>
              <a:gd name="connsiteY0" fmla="*/ 5192055 h 5192055"/>
              <a:gd name="connsiteX1" fmla="*/ 0 w 6097885"/>
              <a:gd name="connsiteY1" fmla="*/ 0 h 5192055"/>
              <a:gd name="connsiteX2" fmla="*/ 6097885 w 6097885"/>
              <a:gd name="connsiteY2" fmla="*/ 10455 h 5192055"/>
              <a:gd name="connsiteX3" fmla="*/ 6065540 w 6097885"/>
              <a:gd name="connsiteY3" fmla="*/ 5192055 h 5192055"/>
              <a:gd name="connsiteX0" fmla="*/ 6284615 w 6316960"/>
              <a:gd name="connsiteY0" fmla="*/ 5192055 h 5192055"/>
              <a:gd name="connsiteX1" fmla="*/ 0 w 6316960"/>
              <a:gd name="connsiteY1" fmla="*/ 0 h 5192055"/>
              <a:gd name="connsiteX2" fmla="*/ 6316960 w 6316960"/>
              <a:gd name="connsiteY2" fmla="*/ 10455 h 5192055"/>
              <a:gd name="connsiteX3" fmla="*/ 6284615 w 6316960"/>
              <a:gd name="connsiteY3" fmla="*/ 5192055 h 5192055"/>
              <a:gd name="connsiteX0" fmla="*/ 6303665 w 6316960"/>
              <a:gd name="connsiteY0" fmla="*/ 5163480 h 5163480"/>
              <a:gd name="connsiteX1" fmla="*/ 0 w 6316960"/>
              <a:gd name="connsiteY1" fmla="*/ 0 h 5163480"/>
              <a:gd name="connsiteX2" fmla="*/ 6316960 w 6316960"/>
              <a:gd name="connsiteY2" fmla="*/ 10455 h 5163480"/>
              <a:gd name="connsiteX3" fmla="*/ 6303665 w 6316960"/>
              <a:gd name="connsiteY3" fmla="*/ 5163480 h 5163480"/>
              <a:gd name="connsiteX0" fmla="*/ 6332240 w 6345535"/>
              <a:gd name="connsiteY0" fmla="*/ 5192055 h 5192055"/>
              <a:gd name="connsiteX1" fmla="*/ 0 w 6345535"/>
              <a:gd name="connsiteY1" fmla="*/ 0 h 5192055"/>
              <a:gd name="connsiteX2" fmla="*/ 6345535 w 6345535"/>
              <a:gd name="connsiteY2" fmla="*/ 39030 h 5192055"/>
              <a:gd name="connsiteX3" fmla="*/ 6332240 w 6345535"/>
              <a:gd name="connsiteY3" fmla="*/ 5192055 h 5192055"/>
              <a:gd name="connsiteX0" fmla="*/ 6332240 w 6364585"/>
              <a:gd name="connsiteY0" fmla="*/ 5192055 h 5192055"/>
              <a:gd name="connsiteX1" fmla="*/ 0 w 6364585"/>
              <a:gd name="connsiteY1" fmla="*/ 0 h 5192055"/>
              <a:gd name="connsiteX2" fmla="*/ 6364585 w 6364585"/>
              <a:gd name="connsiteY2" fmla="*/ 10455 h 5192055"/>
              <a:gd name="connsiteX3" fmla="*/ 6332240 w 6364585"/>
              <a:gd name="connsiteY3" fmla="*/ 5192055 h 519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585" h="5192055">
                <a:moveTo>
                  <a:pt x="6332240" y="5192055"/>
                </a:moveTo>
                <a:lnTo>
                  <a:pt x="0" y="0"/>
                </a:lnTo>
                <a:lnTo>
                  <a:pt x="6364585" y="10455"/>
                </a:lnTo>
                <a:cubicBezTo>
                  <a:pt x="6360153" y="1728130"/>
                  <a:pt x="6336672" y="3474380"/>
                  <a:pt x="6332240" y="5192055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5" name="Диагональная полоса 8"/>
          <p:cNvSpPr/>
          <p:nvPr userDrawn="1"/>
        </p:nvSpPr>
        <p:spPr>
          <a:xfrm rot="18527629">
            <a:off x="5311053" y="-1909302"/>
            <a:ext cx="584041" cy="9421847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2919 w 4969996"/>
              <a:gd name="connsiteY0" fmla="*/ 4285054 h 4566854"/>
              <a:gd name="connsiteX1" fmla="*/ -2 w 4969996"/>
              <a:gd name="connsiteY1" fmla="*/ 0 h 4566854"/>
              <a:gd name="connsiteX2" fmla="*/ 4969993 w 4969996"/>
              <a:gd name="connsiteY2" fmla="*/ 672644 h 4566854"/>
              <a:gd name="connsiteX3" fmla="*/ 4882017 w 4969996"/>
              <a:gd name="connsiteY3" fmla="*/ 4566855 h 4566854"/>
              <a:gd name="connsiteX4" fmla="*/ 72919 w 4969996"/>
              <a:gd name="connsiteY4" fmla="*/ 4285054 h 4566854"/>
              <a:gd name="connsiteX0" fmla="*/ 72919 w 4986611"/>
              <a:gd name="connsiteY0" fmla="*/ 4285054 h 4285054"/>
              <a:gd name="connsiteX1" fmla="*/ -2 w 4986611"/>
              <a:gd name="connsiteY1" fmla="*/ 0 h 4285054"/>
              <a:gd name="connsiteX2" fmla="*/ 4969993 w 4986611"/>
              <a:gd name="connsiteY2" fmla="*/ 672644 h 4285054"/>
              <a:gd name="connsiteX3" fmla="*/ 4986608 w 4986611"/>
              <a:gd name="connsiteY3" fmla="*/ 3981758 h 4285054"/>
              <a:gd name="connsiteX4" fmla="*/ 72919 w 4986611"/>
              <a:gd name="connsiteY4" fmla="*/ 4285054 h 4285054"/>
              <a:gd name="connsiteX0" fmla="*/ 72919 w 5103991"/>
              <a:gd name="connsiteY0" fmla="*/ 4285054 h 4285054"/>
              <a:gd name="connsiteX1" fmla="*/ -2 w 5103991"/>
              <a:gd name="connsiteY1" fmla="*/ 0 h 4285054"/>
              <a:gd name="connsiteX2" fmla="*/ 4969993 w 5103991"/>
              <a:gd name="connsiteY2" fmla="*/ 672644 h 4285054"/>
              <a:gd name="connsiteX3" fmla="*/ 5103989 w 5103991"/>
              <a:gd name="connsiteY3" fmla="*/ 3997535 h 4285054"/>
              <a:gd name="connsiteX4" fmla="*/ 72919 w 5103991"/>
              <a:gd name="connsiteY4" fmla="*/ 4285054 h 4285054"/>
              <a:gd name="connsiteX0" fmla="*/ 15005 w 5046077"/>
              <a:gd name="connsiteY0" fmla="*/ 4103926 h 4103926"/>
              <a:gd name="connsiteX1" fmla="*/ -3 w 5046077"/>
              <a:gd name="connsiteY1" fmla="*/ 1 h 4103926"/>
              <a:gd name="connsiteX2" fmla="*/ 4912079 w 5046077"/>
              <a:gd name="connsiteY2" fmla="*/ 491516 h 4103926"/>
              <a:gd name="connsiteX3" fmla="*/ 5046075 w 5046077"/>
              <a:gd name="connsiteY3" fmla="*/ 3816407 h 4103926"/>
              <a:gd name="connsiteX4" fmla="*/ 15005 w 5046077"/>
              <a:gd name="connsiteY4" fmla="*/ 4103926 h 4103926"/>
              <a:gd name="connsiteX0" fmla="*/ 15010 w 5042354"/>
              <a:gd name="connsiteY0" fmla="*/ 4103925 h 4103925"/>
              <a:gd name="connsiteX1" fmla="*/ 2 w 5042354"/>
              <a:gd name="connsiteY1" fmla="*/ 0 h 4103925"/>
              <a:gd name="connsiteX2" fmla="*/ 4912084 w 5042354"/>
              <a:gd name="connsiteY2" fmla="*/ 491515 h 4103925"/>
              <a:gd name="connsiteX3" fmla="*/ 5042353 w 5042354"/>
              <a:gd name="connsiteY3" fmla="*/ 3613226 h 4103925"/>
              <a:gd name="connsiteX4" fmla="*/ 15010 w 5042354"/>
              <a:gd name="connsiteY4" fmla="*/ 4103925 h 4103925"/>
              <a:gd name="connsiteX0" fmla="*/ 9 w 5027353"/>
              <a:gd name="connsiteY0" fmla="*/ 4677592 h 4677592"/>
              <a:gd name="connsiteX1" fmla="*/ 2630228 w 5027353"/>
              <a:gd name="connsiteY1" fmla="*/ 0 h 4677592"/>
              <a:gd name="connsiteX2" fmla="*/ 4897083 w 5027353"/>
              <a:gd name="connsiteY2" fmla="*/ 1065182 h 4677592"/>
              <a:gd name="connsiteX3" fmla="*/ 5027352 w 5027353"/>
              <a:gd name="connsiteY3" fmla="*/ 4186893 h 4677592"/>
              <a:gd name="connsiteX4" fmla="*/ 9 w 5027353"/>
              <a:gd name="connsiteY4" fmla="*/ 4677592 h 4677592"/>
              <a:gd name="connsiteX0" fmla="*/ 9 w 5174218"/>
              <a:gd name="connsiteY0" fmla="*/ 4677592 h 4677592"/>
              <a:gd name="connsiteX1" fmla="*/ 2630228 w 5174218"/>
              <a:gd name="connsiteY1" fmla="*/ 0 h 4677592"/>
              <a:gd name="connsiteX2" fmla="*/ 5174073 w 5174218"/>
              <a:gd name="connsiteY2" fmla="*/ 290377 h 4677592"/>
              <a:gd name="connsiteX3" fmla="*/ 5027352 w 5174218"/>
              <a:gd name="connsiteY3" fmla="*/ 4186893 h 4677592"/>
              <a:gd name="connsiteX4" fmla="*/ 9 w 5174218"/>
              <a:gd name="connsiteY4" fmla="*/ 4677592 h 4677592"/>
              <a:gd name="connsiteX0" fmla="*/ 84 w 2758121"/>
              <a:gd name="connsiteY0" fmla="*/ 4282670 h 4282670"/>
              <a:gd name="connsiteX1" fmla="*/ 214136 w 2758121"/>
              <a:gd name="connsiteY1" fmla="*/ 0 h 4282670"/>
              <a:gd name="connsiteX2" fmla="*/ 2757981 w 2758121"/>
              <a:gd name="connsiteY2" fmla="*/ 290377 h 4282670"/>
              <a:gd name="connsiteX3" fmla="*/ 2611260 w 2758121"/>
              <a:gd name="connsiteY3" fmla="*/ 4186893 h 4282670"/>
              <a:gd name="connsiteX4" fmla="*/ 84 w 2758121"/>
              <a:gd name="connsiteY4" fmla="*/ 4282670 h 4282670"/>
              <a:gd name="connsiteX0" fmla="*/ 84 w 2758365"/>
              <a:gd name="connsiteY0" fmla="*/ 4282670 h 4576056"/>
              <a:gd name="connsiteX1" fmla="*/ 214136 w 2758365"/>
              <a:gd name="connsiteY1" fmla="*/ 0 h 4576056"/>
              <a:gd name="connsiteX2" fmla="*/ 2757981 w 2758365"/>
              <a:gd name="connsiteY2" fmla="*/ 290377 h 4576056"/>
              <a:gd name="connsiteX3" fmla="*/ 2712983 w 2758365"/>
              <a:gd name="connsiteY3" fmla="*/ 4563141 h 4576056"/>
              <a:gd name="connsiteX4" fmla="*/ 84 w 2758365"/>
              <a:gd name="connsiteY4" fmla="*/ 4282670 h 4576056"/>
              <a:gd name="connsiteX0" fmla="*/ 84 w 2758365"/>
              <a:gd name="connsiteY0" fmla="*/ 4282670 h 4571027"/>
              <a:gd name="connsiteX1" fmla="*/ 214136 w 2758365"/>
              <a:gd name="connsiteY1" fmla="*/ 0 h 4571027"/>
              <a:gd name="connsiteX2" fmla="*/ 2757981 w 2758365"/>
              <a:gd name="connsiteY2" fmla="*/ 290377 h 4571027"/>
              <a:gd name="connsiteX3" fmla="*/ 2712983 w 2758365"/>
              <a:gd name="connsiteY3" fmla="*/ 4563141 h 4571027"/>
              <a:gd name="connsiteX4" fmla="*/ 84 w 2758365"/>
              <a:gd name="connsiteY4" fmla="*/ 4282670 h 4571027"/>
              <a:gd name="connsiteX0" fmla="*/ 42 w 2758323"/>
              <a:gd name="connsiteY0" fmla="*/ 4364658 h 4653015"/>
              <a:gd name="connsiteX1" fmla="*/ 480319 w 2758323"/>
              <a:gd name="connsiteY1" fmla="*/ 0 h 4653015"/>
              <a:gd name="connsiteX2" fmla="*/ 2757939 w 2758323"/>
              <a:gd name="connsiteY2" fmla="*/ 372365 h 4653015"/>
              <a:gd name="connsiteX3" fmla="*/ 2712941 w 2758323"/>
              <a:gd name="connsiteY3" fmla="*/ 4645129 h 4653015"/>
              <a:gd name="connsiteX4" fmla="*/ 42 w 2758323"/>
              <a:gd name="connsiteY4" fmla="*/ 4364658 h 4653015"/>
              <a:gd name="connsiteX0" fmla="*/ 37 w 2938592"/>
              <a:gd name="connsiteY0" fmla="*/ 4364658 h 4653015"/>
              <a:gd name="connsiteX1" fmla="*/ 480314 w 2938592"/>
              <a:gd name="connsiteY1" fmla="*/ 0 h 4653015"/>
              <a:gd name="connsiteX2" fmla="*/ 2938496 w 2938592"/>
              <a:gd name="connsiteY2" fmla="*/ 337443 h 4653015"/>
              <a:gd name="connsiteX3" fmla="*/ 2712936 w 2938592"/>
              <a:gd name="connsiteY3" fmla="*/ 4645129 h 4653015"/>
              <a:gd name="connsiteX4" fmla="*/ 37 w 2938592"/>
              <a:gd name="connsiteY4" fmla="*/ 4364658 h 4653015"/>
              <a:gd name="connsiteX0" fmla="*/ 31 w 3031215"/>
              <a:gd name="connsiteY0" fmla="*/ 4452282 h 4654727"/>
              <a:gd name="connsiteX1" fmla="*/ 572937 w 3031215"/>
              <a:gd name="connsiteY1" fmla="*/ 0 h 4654727"/>
              <a:gd name="connsiteX2" fmla="*/ 3031119 w 3031215"/>
              <a:gd name="connsiteY2" fmla="*/ 337443 h 4654727"/>
              <a:gd name="connsiteX3" fmla="*/ 2805559 w 3031215"/>
              <a:gd name="connsiteY3" fmla="*/ 4645129 h 4654727"/>
              <a:gd name="connsiteX4" fmla="*/ 31 w 3031215"/>
              <a:gd name="connsiteY4" fmla="*/ 4452282 h 4654727"/>
              <a:gd name="connsiteX0" fmla="*/ 31 w 3031215"/>
              <a:gd name="connsiteY0" fmla="*/ 4452282 h 4785373"/>
              <a:gd name="connsiteX1" fmla="*/ 572937 w 3031215"/>
              <a:gd name="connsiteY1" fmla="*/ 0 h 4785373"/>
              <a:gd name="connsiteX2" fmla="*/ 3031119 w 3031215"/>
              <a:gd name="connsiteY2" fmla="*/ 337443 h 4785373"/>
              <a:gd name="connsiteX3" fmla="*/ 2808583 w 3031215"/>
              <a:gd name="connsiteY3" fmla="*/ 4778153 h 4785373"/>
              <a:gd name="connsiteX4" fmla="*/ 31 w 3031215"/>
              <a:gd name="connsiteY4" fmla="*/ 4452282 h 4785373"/>
              <a:gd name="connsiteX0" fmla="*/ 31 w 3031215"/>
              <a:gd name="connsiteY0" fmla="*/ 4452282 h 4778153"/>
              <a:gd name="connsiteX1" fmla="*/ 572937 w 3031215"/>
              <a:gd name="connsiteY1" fmla="*/ 0 h 4778153"/>
              <a:gd name="connsiteX2" fmla="*/ 3031119 w 3031215"/>
              <a:gd name="connsiteY2" fmla="*/ 337443 h 4778153"/>
              <a:gd name="connsiteX3" fmla="*/ 2808583 w 3031215"/>
              <a:gd name="connsiteY3" fmla="*/ 4778153 h 4778153"/>
              <a:gd name="connsiteX4" fmla="*/ 31 w 3031215"/>
              <a:gd name="connsiteY4" fmla="*/ 4452282 h 4778153"/>
              <a:gd name="connsiteX0" fmla="*/ 31 w 3031215"/>
              <a:gd name="connsiteY0" fmla="*/ 4452282 h 5038835"/>
              <a:gd name="connsiteX1" fmla="*/ 572937 w 3031215"/>
              <a:gd name="connsiteY1" fmla="*/ 0 h 5038835"/>
              <a:gd name="connsiteX2" fmla="*/ 3031119 w 3031215"/>
              <a:gd name="connsiteY2" fmla="*/ 337443 h 5038835"/>
              <a:gd name="connsiteX3" fmla="*/ 2808583 w 3031215"/>
              <a:gd name="connsiteY3" fmla="*/ 4778153 h 5038835"/>
              <a:gd name="connsiteX4" fmla="*/ 508391 w 3031215"/>
              <a:gd name="connsiteY4" fmla="*/ 4540193 h 5038835"/>
              <a:gd name="connsiteX5" fmla="*/ 31 w 3031215"/>
              <a:gd name="connsiteY5" fmla="*/ 4452282 h 5038835"/>
              <a:gd name="connsiteX0" fmla="*/ 31 w 3031215"/>
              <a:gd name="connsiteY0" fmla="*/ 4452282 h 5130954"/>
              <a:gd name="connsiteX1" fmla="*/ 572937 w 3031215"/>
              <a:gd name="connsiteY1" fmla="*/ 0 h 5130954"/>
              <a:gd name="connsiteX2" fmla="*/ 3031119 w 3031215"/>
              <a:gd name="connsiteY2" fmla="*/ 337443 h 5130954"/>
              <a:gd name="connsiteX3" fmla="*/ 2808583 w 3031215"/>
              <a:gd name="connsiteY3" fmla="*/ 4778153 h 5130954"/>
              <a:gd name="connsiteX4" fmla="*/ 508391 w 3031215"/>
              <a:gd name="connsiteY4" fmla="*/ 4540193 h 5130954"/>
              <a:gd name="connsiteX5" fmla="*/ 31 w 3031215"/>
              <a:gd name="connsiteY5" fmla="*/ 4452282 h 5130954"/>
              <a:gd name="connsiteX0" fmla="*/ 31 w 3031215"/>
              <a:gd name="connsiteY0" fmla="*/ 4452282 h 5202261"/>
              <a:gd name="connsiteX1" fmla="*/ 572937 w 3031215"/>
              <a:gd name="connsiteY1" fmla="*/ 0 h 5202261"/>
              <a:gd name="connsiteX2" fmla="*/ 3031119 w 3031215"/>
              <a:gd name="connsiteY2" fmla="*/ 337443 h 5202261"/>
              <a:gd name="connsiteX3" fmla="*/ 2808583 w 3031215"/>
              <a:gd name="connsiteY3" fmla="*/ 4778153 h 5202261"/>
              <a:gd name="connsiteX4" fmla="*/ 1664089 w 3031215"/>
              <a:gd name="connsiteY4" fmla="*/ 4737830 h 5202261"/>
              <a:gd name="connsiteX5" fmla="*/ 31 w 3031215"/>
              <a:gd name="connsiteY5" fmla="*/ 4452282 h 5202261"/>
              <a:gd name="connsiteX0" fmla="*/ 64603 w 3095787"/>
              <a:gd name="connsiteY0" fmla="*/ 4452282 h 5109179"/>
              <a:gd name="connsiteX1" fmla="*/ 637509 w 3095787"/>
              <a:gd name="connsiteY1" fmla="*/ 0 h 5109179"/>
              <a:gd name="connsiteX2" fmla="*/ 3095691 w 3095787"/>
              <a:gd name="connsiteY2" fmla="*/ 337443 h 5109179"/>
              <a:gd name="connsiteX3" fmla="*/ 2873155 w 3095787"/>
              <a:gd name="connsiteY3" fmla="*/ 4778153 h 5109179"/>
              <a:gd name="connsiteX4" fmla="*/ 255881 w 3095787"/>
              <a:gd name="connsiteY4" fmla="*/ 4466457 h 5109179"/>
              <a:gd name="connsiteX5" fmla="*/ 64603 w 3095787"/>
              <a:gd name="connsiteY5" fmla="*/ 4452282 h 5109179"/>
              <a:gd name="connsiteX0" fmla="*/ 64603 w 3095787"/>
              <a:gd name="connsiteY0" fmla="*/ 4452282 h 5078506"/>
              <a:gd name="connsiteX1" fmla="*/ 637509 w 3095787"/>
              <a:gd name="connsiteY1" fmla="*/ 0 h 5078506"/>
              <a:gd name="connsiteX2" fmla="*/ 3095691 w 3095787"/>
              <a:gd name="connsiteY2" fmla="*/ 337443 h 5078506"/>
              <a:gd name="connsiteX3" fmla="*/ 2873155 w 3095787"/>
              <a:gd name="connsiteY3" fmla="*/ 4778153 h 5078506"/>
              <a:gd name="connsiteX4" fmla="*/ 255881 w 3095787"/>
              <a:gd name="connsiteY4" fmla="*/ 4466457 h 5078506"/>
              <a:gd name="connsiteX5" fmla="*/ 64603 w 3095787"/>
              <a:gd name="connsiteY5" fmla="*/ 4452282 h 5078506"/>
              <a:gd name="connsiteX0" fmla="*/ 64603 w 3095787"/>
              <a:gd name="connsiteY0" fmla="*/ 4452282 h 5137484"/>
              <a:gd name="connsiteX1" fmla="*/ 637509 w 3095787"/>
              <a:gd name="connsiteY1" fmla="*/ 0 h 5137484"/>
              <a:gd name="connsiteX2" fmla="*/ 3095691 w 3095787"/>
              <a:gd name="connsiteY2" fmla="*/ 337443 h 5137484"/>
              <a:gd name="connsiteX3" fmla="*/ 2873155 w 3095787"/>
              <a:gd name="connsiteY3" fmla="*/ 4778153 h 5137484"/>
              <a:gd name="connsiteX4" fmla="*/ 2699265 w 3095787"/>
              <a:gd name="connsiteY4" fmla="*/ 4770852 h 5137484"/>
              <a:gd name="connsiteX5" fmla="*/ 255881 w 3095787"/>
              <a:gd name="connsiteY5" fmla="*/ 4466457 h 5137484"/>
              <a:gd name="connsiteX6" fmla="*/ 64603 w 3095787"/>
              <a:gd name="connsiteY6" fmla="*/ 4452282 h 51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787" h="5137484">
                <a:moveTo>
                  <a:pt x="64603" y="4452282"/>
                </a:moveTo>
                <a:cubicBezTo>
                  <a:pt x="59600" y="3084307"/>
                  <a:pt x="642512" y="1367975"/>
                  <a:pt x="637509" y="0"/>
                </a:cubicBezTo>
                <a:lnTo>
                  <a:pt x="3095691" y="337443"/>
                </a:lnTo>
                <a:cubicBezTo>
                  <a:pt x="3101229" y="1440481"/>
                  <a:pt x="2867617" y="3675115"/>
                  <a:pt x="2873155" y="4778153"/>
                </a:cubicBezTo>
                <a:cubicBezTo>
                  <a:pt x="2810791" y="5564505"/>
                  <a:pt x="3135477" y="4822801"/>
                  <a:pt x="2699265" y="4770852"/>
                </a:cubicBezTo>
                <a:cubicBezTo>
                  <a:pt x="2263053" y="4718903"/>
                  <a:pt x="698699" y="4567002"/>
                  <a:pt x="255881" y="4466457"/>
                </a:cubicBezTo>
                <a:cubicBezTo>
                  <a:pt x="-212211" y="4412145"/>
                  <a:pt x="115193" y="5190580"/>
                  <a:pt x="64603" y="4452282"/>
                </a:cubicBezTo>
                <a:close/>
              </a:path>
            </a:pathLst>
          </a:custGeom>
          <a:solidFill>
            <a:srgbClr val="F1BFC1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339502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251520" y="1131590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251520" y="1131590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0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з двома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339502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251520" y="1131590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иагональная полоса 2"/>
          <p:cNvSpPr/>
          <p:nvPr userDrawn="1"/>
        </p:nvSpPr>
        <p:spPr>
          <a:xfrm flipH="1">
            <a:off x="4211959" y="-22423"/>
            <a:ext cx="2624102" cy="2049357"/>
          </a:xfrm>
          <a:custGeom>
            <a:avLst/>
            <a:gdLst>
              <a:gd name="connsiteX0" fmla="*/ 0 w 2094312"/>
              <a:gd name="connsiteY0" fmla="*/ 1024744 h 2049487"/>
              <a:gd name="connsiteX1" fmla="*/ 1047156 w 2094312"/>
              <a:gd name="connsiteY1" fmla="*/ 0 h 2049487"/>
              <a:gd name="connsiteX2" fmla="*/ 2094312 w 2094312"/>
              <a:gd name="connsiteY2" fmla="*/ 0 h 2049487"/>
              <a:gd name="connsiteX3" fmla="*/ 0 w 2094312"/>
              <a:gd name="connsiteY3" fmla="*/ 2049487 h 2049487"/>
              <a:gd name="connsiteX4" fmla="*/ 0 w 2094312"/>
              <a:gd name="connsiteY4" fmla="*/ 1024744 h 2049487"/>
              <a:gd name="connsiteX0" fmla="*/ 0 w 2094312"/>
              <a:gd name="connsiteY0" fmla="*/ 1024744 h 1982812"/>
              <a:gd name="connsiteX1" fmla="*/ 1047156 w 2094312"/>
              <a:gd name="connsiteY1" fmla="*/ 0 h 1982812"/>
              <a:gd name="connsiteX2" fmla="*/ 2094312 w 2094312"/>
              <a:gd name="connsiteY2" fmla="*/ 0 h 1982812"/>
              <a:gd name="connsiteX3" fmla="*/ 104775 w 2094312"/>
              <a:gd name="connsiteY3" fmla="*/ 1982812 h 1982812"/>
              <a:gd name="connsiteX4" fmla="*/ 0 w 2094312"/>
              <a:gd name="connsiteY4" fmla="*/ 1024744 h 1982812"/>
              <a:gd name="connsiteX0" fmla="*/ 0 w 2561037"/>
              <a:gd name="connsiteY0" fmla="*/ 1434319 h 1982812"/>
              <a:gd name="connsiteX1" fmla="*/ 1513881 w 2561037"/>
              <a:gd name="connsiteY1" fmla="*/ 0 h 1982812"/>
              <a:gd name="connsiteX2" fmla="*/ 2561037 w 2561037"/>
              <a:gd name="connsiteY2" fmla="*/ 0 h 1982812"/>
              <a:gd name="connsiteX3" fmla="*/ 571500 w 2561037"/>
              <a:gd name="connsiteY3" fmla="*/ 1982812 h 1982812"/>
              <a:gd name="connsiteX4" fmla="*/ 0 w 2561037"/>
              <a:gd name="connsiteY4" fmla="*/ 1434319 h 1982812"/>
              <a:gd name="connsiteX0" fmla="*/ 0 w 2561037"/>
              <a:gd name="connsiteY0" fmla="*/ 1462894 h 2011387"/>
              <a:gd name="connsiteX1" fmla="*/ 1513881 w 2561037"/>
              <a:gd name="connsiteY1" fmla="*/ 0 h 2011387"/>
              <a:gd name="connsiteX2" fmla="*/ 2561037 w 2561037"/>
              <a:gd name="connsiteY2" fmla="*/ 28575 h 2011387"/>
              <a:gd name="connsiteX3" fmla="*/ 571500 w 2561037"/>
              <a:gd name="connsiteY3" fmla="*/ 2011387 h 2011387"/>
              <a:gd name="connsiteX4" fmla="*/ 0 w 2561037"/>
              <a:gd name="connsiteY4" fmla="*/ 1462894 h 2011387"/>
              <a:gd name="connsiteX0" fmla="*/ 0 w 2599137"/>
              <a:gd name="connsiteY0" fmla="*/ 1462894 h 2011387"/>
              <a:gd name="connsiteX1" fmla="*/ 1513881 w 2599137"/>
              <a:gd name="connsiteY1" fmla="*/ 0 h 2011387"/>
              <a:gd name="connsiteX2" fmla="*/ 2599137 w 2599137"/>
              <a:gd name="connsiteY2" fmla="*/ 19050 h 2011387"/>
              <a:gd name="connsiteX3" fmla="*/ 571500 w 2599137"/>
              <a:gd name="connsiteY3" fmla="*/ 2011387 h 2011387"/>
              <a:gd name="connsiteX4" fmla="*/ 0 w 2599137"/>
              <a:gd name="connsiteY4" fmla="*/ 1462894 h 2011387"/>
              <a:gd name="connsiteX0" fmla="*/ 0 w 2599137"/>
              <a:gd name="connsiteY0" fmla="*/ 1462894 h 1977451"/>
              <a:gd name="connsiteX1" fmla="*/ 1513881 w 2599137"/>
              <a:gd name="connsiteY1" fmla="*/ 0 h 1977451"/>
              <a:gd name="connsiteX2" fmla="*/ 2599137 w 2599137"/>
              <a:gd name="connsiteY2" fmla="*/ 19050 h 1977451"/>
              <a:gd name="connsiteX3" fmla="*/ 600908 w 2599137"/>
              <a:gd name="connsiteY3" fmla="*/ 1977451 h 1977451"/>
              <a:gd name="connsiteX4" fmla="*/ 0 w 2599137"/>
              <a:gd name="connsiteY4" fmla="*/ 1462894 h 1977451"/>
              <a:gd name="connsiteX0" fmla="*/ 0 w 2559926"/>
              <a:gd name="connsiteY0" fmla="*/ 1419263 h 1977451"/>
              <a:gd name="connsiteX1" fmla="*/ 1474670 w 2559926"/>
              <a:gd name="connsiteY1" fmla="*/ 0 h 1977451"/>
              <a:gd name="connsiteX2" fmla="*/ 2559926 w 2559926"/>
              <a:gd name="connsiteY2" fmla="*/ 19050 h 1977451"/>
              <a:gd name="connsiteX3" fmla="*/ 561697 w 2559926"/>
              <a:gd name="connsiteY3" fmla="*/ 1977451 h 1977451"/>
              <a:gd name="connsiteX4" fmla="*/ 0 w 2559926"/>
              <a:gd name="connsiteY4" fmla="*/ 1419263 h 19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926" h="1977451">
                <a:moveTo>
                  <a:pt x="0" y="1419263"/>
                </a:moveTo>
                <a:lnTo>
                  <a:pt x="1474670" y="0"/>
                </a:lnTo>
                <a:lnTo>
                  <a:pt x="2559926" y="19050"/>
                </a:lnTo>
                <a:lnTo>
                  <a:pt x="561697" y="1977451"/>
                </a:lnTo>
                <a:lnTo>
                  <a:pt x="0" y="1419263"/>
                </a:lnTo>
                <a:close/>
              </a:path>
            </a:pathLst>
          </a:custGeom>
          <a:solidFill>
            <a:srgbClr val="933D3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251520" y="1131590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3169593" y="2143150"/>
            <a:ext cx="5976664" cy="3000350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2" hasCustomPrompt="1"/>
          </p:nvPr>
        </p:nvSpPr>
        <p:spPr>
          <a:xfrm>
            <a:off x="6264696" y="555526"/>
            <a:ext cx="2879304" cy="2952328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2" name="Равнобедренный треугольник 1"/>
          <p:cNvSpPr/>
          <p:nvPr userDrawn="1"/>
        </p:nvSpPr>
        <p:spPr>
          <a:xfrm rot="16442158">
            <a:off x="7114409" y="2765131"/>
            <a:ext cx="2797664" cy="1493563"/>
          </a:xfrm>
          <a:custGeom>
            <a:avLst/>
            <a:gdLst>
              <a:gd name="connsiteX0" fmla="*/ 0 w 2664296"/>
              <a:gd name="connsiteY0" fmla="*/ 2088232 h 2088232"/>
              <a:gd name="connsiteX1" fmla="*/ 1332148 w 2664296"/>
              <a:gd name="connsiteY1" fmla="*/ 0 h 2088232"/>
              <a:gd name="connsiteX2" fmla="*/ 2664296 w 2664296"/>
              <a:gd name="connsiteY2" fmla="*/ 2088232 h 2088232"/>
              <a:gd name="connsiteX3" fmla="*/ 0 w 2664296"/>
              <a:gd name="connsiteY3" fmla="*/ 2088232 h 2088232"/>
              <a:gd name="connsiteX0" fmla="*/ 0 w 2779007"/>
              <a:gd name="connsiteY0" fmla="*/ 2088232 h 2088232"/>
              <a:gd name="connsiteX1" fmla="*/ 1332148 w 2779007"/>
              <a:gd name="connsiteY1" fmla="*/ 0 h 2088232"/>
              <a:gd name="connsiteX2" fmla="*/ 2779007 w 2779007"/>
              <a:gd name="connsiteY2" fmla="*/ 1278049 h 2088232"/>
              <a:gd name="connsiteX3" fmla="*/ 0 w 2779007"/>
              <a:gd name="connsiteY3" fmla="*/ 2088232 h 2088232"/>
              <a:gd name="connsiteX0" fmla="*/ 0 w 2779007"/>
              <a:gd name="connsiteY0" fmla="*/ 2035362 h 2035362"/>
              <a:gd name="connsiteX1" fmla="*/ 1259489 w 2779007"/>
              <a:gd name="connsiteY1" fmla="*/ 0 h 2035362"/>
              <a:gd name="connsiteX2" fmla="*/ 2779007 w 2779007"/>
              <a:gd name="connsiteY2" fmla="*/ 1225179 h 2035362"/>
              <a:gd name="connsiteX3" fmla="*/ 0 w 2779007"/>
              <a:gd name="connsiteY3" fmla="*/ 2035362 h 2035362"/>
              <a:gd name="connsiteX0" fmla="*/ 0 w 2792737"/>
              <a:gd name="connsiteY0" fmla="*/ 1434763 h 1434763"/>
              <a:gd name="connsiteX1" fmla="*/ 1273219 w 2792737"/>
              <a:gd name="connsiteY1" fmla="*/ 0 h 1434763"/>
              <a:gd name="connsiteX2" fmla="*/ 2792737 w 2792737"/>
              <a:gd name="connsiteY2" fmla="*/ 1225179 h 1434763"/>
              <a:gd name="connsiteX3" fmla="*/ 0 w 2792737"/>
              <a:gd name="connsiteY3" fmla="*/ 1434763 h 1434763"/>
              <a:gd name="connsiteX0" fmla="*/ 0 w 2792737"/>
              <a:gd name="connsiteY0" fmla="*/ 1510774 h 1510774"/>
              <a:gd name="connsiteX1" fmla="*/ 1267856 w 2792737"/>
              <a:gd name="connsiteY1" fmla="*/ 0 h 1510774"/>
              <a:gd name="connsiteX2" fmla="*/ 2792737 w 2792737"/>
              <a:gd name="connsiteY2" fmla="*/ 1301190 h 1510774"/>
              <a:gd name="connsiteX3" fmla="*/ 0 w 2792737"/>
              <a:gd name="connsiteY3" fmla="*/ 1510774 h 1510774"/>
              <a:gd name="connsiteX0" fmla="*/ 0 w 2796045"/>
              <a:gd name="connsiteY0" fmla="*/ 1510774 h 1510774"/>
              <a:gd name="connsiteX1" fmla="*/ 1267856 w 2796045"/>
              <a:gd name="connsiteY1" fmla="*/ 0 h 1510774"/>
              <a:gd name="connsiteX2" fmla="*/ 2796045 w 2796045"/>
              <a:gd name="connsiteY2" fmla="*/ 1266365 h 1510774"/>
              <a:gd name="connsiteX3" fmla="*/ 0 w 2796045"/>
              <a:gd name="connsiteY3" fmla="*/ 1510774 h 1510774"/>
              <a:gd name="connsiteX0" fmla="*/ 0 w 2794831"/>
              <a:gd name="connsiteY0" fmla="*/ 1510774 h 1510774"/>
              <a:gd name="connsiteX1" fmla="*/ 1267856 w 2794831"/>
              <a:gd name="connsiteY1" fmla="*/ 0 h 1510774"/>
              <a:gd name="connsiteX2" fmla="*/ 2794831 w 2794831"/>
              <a:gd name="connsiteY2" fmla="*/ 1249155 h 1510774"/>
              <a:gd name="connsiteX3" fmla="*/ 0 w 2794831"/>
              <a:gd name="connsiteY3" fmla="*/ 1510774 h 1510774"/>
              <a:gd name="connsiteX0" fmla="*/ 0 w 2797664"/>
              <a:gd name="connsiteY0" fmla="*/ 1470617 h 1470617"/>
              <a:gd name="connsiteX1" fmla="*/ 1270689 w 2797664"/>
              <a:gd name="connsiteY1" fmla="*/ 0 h 1470617"/>
              <a:gd name="connsiteX2" fmla="*/ 2797664 w 2797664"/>
              <a:gd name="connsiteY2" fmla="*/ 1249155 h 1470617"/>
              <a:gd name="connsiteX3" fmla="*/ 0 w 2797664"/>
              <a:gd name="connsiteY3" fmla="*/ 1470617 h 1470617"/>
              <a:gd name="connsiteX0" fmla="*/ 0 w 2797664"/>
              <a:gd name="connsiteY0" fmla="*/ 1493563 h 1493563"/>
              <a:gd name="connsiteX1" fmla="*/ 1269070 w 2797664"/>
              <a:gd name="connsiteY1" fmla="*/ 0 h 1493563"/>
              <a:gd name="connsiteX2" fmla="*/ 2797664 w 2797664"/>
              <a:gd name="connsiteY2" fmla="*/ 1272101 h 1493563"/>
              <a:gd name="connsiteX3" fmla="*/ 0 w 2797664"/>
              <a:gd name="connsiteY3" fmla="*/ 1493563 h 14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664" h="1493563">
                <a:moveTo>
                  <a:pt x="0" y="1493563"/>
                </a:moveTo>
                <a:lnTo>
                  <a:pt x="1269070" y="0"/>
                </a:lnTo>
                <a:lnTo>
                  <a:pt x="2797664" y="1272101"/>
                </a:lnTo>
                <a:lnTo>
                  <a:pt x="0" y="14935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"/>
          <p:cNvSpPr/>
          <p:nvPr userDrawn="1"/>
        </p:nvSpPr>
        <p:spPr>
          <a:xfrm rot="16442158">
            <a:off x="7114409" y="-327508"/>
            <a:ext cx="2797664" cy="1493563"/>
          </a:xfrm>
          <a:custGeom>
            <a:avLst/>
            <a:gdLst>
              <a:gd name="connsiteX0" fmla="*/ 0 w 2664296"/>
              <a:gd name="connsiteY0" fmla="*/ 2088232 h 2088232"/>
              <a:gd name="connsiteX1" fmla="*/ 1332148 w 2664296"/>
              <a:gd name="connsiteY1" fmla="*/ 0 h 2088232"/>
              <a:gd name="connsiteX2" fmla="*/ 2664296 w 2664296"/>
              <a:gd name="connsiteY2" fmla="*/ 2088232 h 2088232"/>
              <a:gd name="connsiteX3" fmla="*/ 0 w 2664296"/>
              <a:gd name="connsiteY3" fmla="*/ 2088232 h 2088232"/>
              <a:gd name="connsiteX0" fmla="*/ 0 w 2779007"/>
              <a:gd name="connsiteY0" fmla="*/ 2088232 h 2088232"/>
              <a:gd name="connsiteX1" fmla="*/ 1332148 w 2779007"/>
              <a:gd name="connsiteY1" fmla="*/ 0 h 2088232"/>
              <a:gd name="connsiteX2" fmla="*/ 2779007 w 2779007"/>
              <a:gd name="connsiteY2" fmla="*/ 1278049 h 2088232"/>
              <a:gd name="connsiteX3" fmla="*/ 0 w 2779007"/>
              <a:gd name="connsiteY3" fmla="*/ 2088232 h 2088232"/>
              <a:gd name="connsiteX0" fmla="*/ 0 w 2779007"/>
              <a:gd name="connsiteY0" fmla="*/ 2035362 h 2035362"/>
              <a:gd name="connsiteX1" fmla="*/ 1259489 w 2779007"/>
              <a:gd name="connsiteY1" fmla="*/ 0 h 2035362"/>
              <a:gd name="connsiteX2" fmla="*/ 2779007 w 2779007"/>
              <a:gd name="connsiteY2" fmla="*/ 1225179 h 2035362"/>
              <a:gd name="connsiteX3" fmla="*/ 0 w 2779007"/>
              <a:gd name="connsiteY3" fmla="*/ 2035362 h 2035362"/>
              <a:gd name="connsiteX0" fmla="*/ 0 w 2792737"/>
              <a:gd name="connsiteY0" fmla="*/ 1434763 h 1434763"/>
              <a:gd name="connsiteX1" fmla="*/ 1273219 w 2792737"/>
              <a:gd name="connsiteY1" fmla="*/ 0 h 1434763"/>
              <a:gd name="connsiteX2" fmla="*/ 2792737 w 2792737"/>
              <a:gd name="connsiteY2" fmla="*/ 1225179 h 1434763"/>
              <a:gd name="connsiteX3" fmla="*/ 0 w 2792737"/>
              <a:gd name="connsiteY3" fmla="*/ 1434763 h 1434763"/>
              <a:gd name="connsiteX0" fmla="*/ 0 w 2792737"/>
              <a:gd name="connsiteY0" fmla="*/ 1510774 h 1510774"/>
              <a:gd name="connsiteX1" fmla="*/ 1267856 w 2792737"/>
              <a:gd name="connsiteY1" fmla="*/ 0 h 1510774"/>
              <a:gd name="connsiteX2" fmla="*/ 2792737 w 2792737"/>
              <a:gd name="connsiteY2" fmla="*/ 1301190 h 1510774"/>
              <a:gd name="connsiteX3" fmla="*/ 0 w 2792737"/>
              <a:gd name="connsiteY3" fmla="*/ 1510774 h 1510774"/>
              <a:gd name="connsiteX0" fmla="*/ 0 w 2796045"/>
              <a:gd name="connsiteY0" fmla="*/ 1510774 h 1510774"/>
              <a:gd name="connsiteX1" fmla="*/ 1267856 w 2796045"/>
              <a:gd name="connsiteY1" fmla="*/ 0 h 1510774"/>
              <a:gd name="connsiteX2" fmla="*/ 2796045 w 2796045"/>
              <a:gd name="connsiteY2" fmla="*/ 1266365 h 1510774"/>
              <a:gd name="connsiteX3" fmla="*/ 0 w 2796045"/>
              <a:gd name="connsiteY3" fmla="*/ 1510774 h 1510774"/>
              <a:gd name="connsiteX0" fmla="*/ 0 w 2794831"/>
              <a:gd name="connsiteY0" fmla="*/ 1510774 h 1510774"/>
              <a:gd name="connsiteX1" fmla="*/ 1267856 w 2794831"/>
              <a:gd name="connsiteY1" fmla="*/ 0 h 1510774"/>
              <a:gd name="connsiteX2" fmla="*/ 2794831 w 2794831"/>
              <a:gd name="connsiteY2" fmla="*/ 1249155 h 1510774"/>
              <a:gd name="connsiteX3" fmla="*/ 0 w 2794831"/>
              <a:gd name="connsiteY3" fmla="*/ 1510774 h 1510774"/>
              <a:gd name="connsiteX0" fmla="*/ 0 w 2797664"/>
              <a:gd name="connsiteY0" fmla="*/ 1470617 h 1470617"/>
              <a:gd name="connsiteX1" fmla="*/ 1270689 w 2797664"/>
              <a:gd name="connsiteY1" fmla="*/ 0 h 1470617"/>
              <a:gd name="connsiteX2" fmla="*/ 2797664 w 2797664"/>
              <a:gd name="connsiteY2" fmla="*/ 1249155 h 1470617"/>
              <a:gd name="connsiteX3" fmla="*/ 0 w 2797664"/>
              <a:gd name="connsiteY3" fmla="*/ 1470617 h 1470617"/>
              <a:gd name="connsiteX0" fmla="*/ 0 w 2797664"/>
              <a:gd name="connsiteY0" fmla="*/ 1493563 h 1493563"/>
              <a:gd name="connsiteX1" fmla="*/ 1269070 w 2797664"/>
              <a:gd name="connsiteY1" fmla="*/ 0 h 1493563"/>
              <a:gd name="connsiteX2" fmla="*/ 2797664 w 2797664"/>
              <a:gd name="connsiteY2" fmla="*/ 1272101 h 1493563"/>
              <a:gd name="connsiteX3" fmla="*/ 0 w 2797664"/>
              <a:gd name="connsiteY3" fmla="*/ 1493563 h 1493563"/>
              <a:gd name="connsiteX0" fmla="*/ 0 w 2797664"/>
              <a:gd name="connsiteY0" fmla="*/ 1493563 h 1493563"/>
              <a:gd name="connsiteX1" fmla="*/ 1269070 w 2797664"/>
              <a:gd name="connsiteY1" fmla="*/ 0 h 1493563"/>
              <a:gd name="connsiteX2" fmla="*/ 2797664 w 2797664"/>
              <a:gd name="connsiteY2" fmla="*/ 1272101 h 1493563"/>
              <a:gd name="connsiteX3" fmla="*/ 0 w 2797664"/>
              <a:gd name="connsiteY3" fmla="*/ 1493563 h 14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664" h="1493563">
                <a:moveTo>
                  <a:pt x="0" y="1493563"/>
                </a:moveTo>
                <a:lnTo>
                  <a:pt x="1269070" y="0"/>
                </a:lnTo>
                <a:cubicBezTo>
                  <a:pt x="1778601" y="424034"/>
                  <a:pt x="2094551" y="702836"/>
                  <a:pt x="2797664" y="1272101"/>
                </a:cubicBezTo>
                <a:lnTo>
                  <a:pt x="0" y="1493563"/>
                </a:lnTo>
                <a:close/>
              </a:path>
            </a:pathLst>
          </a:custGeom>
          <a:solidFill>
            <a:srgbClr val="F1BFC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з двома зображенням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ональная полоса 2"/>
          <p:cNvSpPr/>
          <p:nvPr userDrawn="1"/>
        </p:nvSpPr>
        <p:spPr>
          <a:xfrm rot="16200000" flipH="1">
            <a:off x="3842829" y="-156458"/>
            <a:ext cx="5169970" cy="5469585"/>
          </a:xfrm>
          <a:custGeom>
            <a:avLst/>
            <a:gdLst>
              <a:gd name="connsiteX0" fmla="*/ 0 w 2094312"/>
              <a:gd name="connsiteY0" fmla="*/ 1024744 h 2049487"/>
              <a:gd name="connsiteX1" fmla="*/ 1047156 w 2094312"/>
              <a:gd name="connsiteY1" fmla="*/ 0 h 2049487"/>
              <a:gd name="connsiteX2" fmla="*/ 2094312 w 2094312"/>
              <a:gd name="connsiteY2" fmla="*/ 0 h 2049487"/>
              <a:gd name="connsiteX3" fmla="*/ 0 w 2094312"/>
              <a:gd name="connsiteY3" fmla="*/ 2049487 h 2049487"/>
              <a:gd name="connsiteX4" fmla="*/ 0 w 2094312"/>
              <a:gd name="connsiteY4" fmla="*/ 1024744 h 2049487"/>
              <a:gd name="connsiteX0" fmla="*/ 0 w 2094312"/>
              <a:gd name="connsiteY0" fmla="*/ 1024744 h 1982812"/>
              <a:gd name="connsiteX1" fmla="*/ 1047156 w 2094312"/>
              <a:gd name="connsiteY1" fmla="*/ 0 h 1982812"/>
              <a:gd name="connsiteX2" fmla="*/ 2094312 w 2094312"/>
              <a:gd name="connsiteY2" fmla="*/ 0 h 1982812"/>
              <a:gd name="connsiteX3" fmla="*/ 104775 w 2094312"/>
              <a:gd name="connsiteY3" fmla="*/ 1982812 h 1982812"/>
              <a:gd name="connsiteX4" fmla="*/ 0 w 2094312"/>
              <a:gd name="connsiteY4" fmla="*/ 1024744 h 1982812"/>
              <a:gd name="connsiteX0" fmla="*/ 0 w 2561037"/>
              <a:gd name="connsiteY0" fmla="*/ 1434319 h 1982812"/>
              <a:gd name="connsiteX1" fmla="*/ 1513881 w 2561037"/>
              <a:gd name="connsiteY1" fmla="*/ 0 h 1982812"/>
              <a:gd name="connsiteX2" fmla="*/ 2561037 w 2561037"/>
              <a:gd name="connsiteY2" fmla="*/ 0 h 1982812"/>
              <a:gd name="connsiteX3" fmla="*/ 571500 w 2561037"/>
              <a:gd name="connsiteY3" fmla="*/ 1982812 h 1982812"/>
              <a:gd name="connsiteX4" fmla="*/ 0 w 2561037"/>
              <a:gd name="connsiteY4" fmla="*/ 1434319 h 1982812"/>
              <a:gd name="connsiteX0" fmla="*/ 0 w 2561037"/>
              <a:gd name="connsiteY0" fmla="*/ 1462894 h 2011387"/>
              <a:gd name="connsiteX1" fmla="*/ 1513881 w 2561037"/>
              <a:gd name="connsiteY1" fmla="*/ 0 h 2011387"/>
              <a:gd name="connsiteX2" fmla="*/ 2561037 w 2561037"/>
              <a:gd name="connsiteY2" fmla="*/ 28575 h 2011387"/>
              <a:gd name="connsiteX3" fmla="*/ 571500 w 2561037"/>
              <a:gd name="connsiteY3" fmla="*/ 2011387 h 2011387"/>
              <a:gd name="connsiteX4" fmla="*/ 0 w 2561037"/>
              <a:gd name="connsiteY4" fmla="*/ 1462894 h 2011387"/>
              <a:gd name="connsiteX0" fmla="*/ 0 w 2599137"/>
              <a:gd name="connsiteY0" fmla="*/ 1462894 h 2011387"/>
              <a:gd name="connsiteX1" fmla="*/ 1513881 w 2599137"/>
              <a:gd name="connsiteY1" fmla="*/ 0 h 2011387"/>
              <a:gd name="connsiteX2" fmla="*/ 2599137 w 2599137"/>
              <a:gd name="connsiteY2" fmla="*/ 19050 h 2011387"/>
              <a:gd name="connsiteX3" fmla="*/ 571500 w 2599137"/>
              <a:gd name="connsiteY3" fmla="*/ 2011387 h 2011387"/>
              <a:gd name="connsiteX4" fmla="*/ 0 w 2599137"/>
              <a:gd name="connsiteY4" fmla="*/ 1462894 h 2011387"/>
              <a:gd name="connsiteX0" fmla="*/ 0 w 2599137"/>
              <a:gd name="connsiteY0" fmla="*/ 1462894 h 1977451"/>
              <a:gd name="connsiteX1" fmla="*/ 1513881 w 2599137"/>
              <a:gd name="connsiteY1" fmla="*/ 0 h 1977451"/>
              <a:gd name="connsiteX2" fmla="*/ 2599137 w 2599137"/>
              <a:gd name="connsiteY2" fmla="*/ 19050 h 1977451"/>
              <a:gd name="connsiteX3" fmla="*/ 600908 w 2599137"/>
              <a:gd name="connsiteY3" fmla="*/ 1977451 h 1977451"/>
              <a:gd name="connsiteX4" fmla="*/ 0 w 2599137"/>
              <a:gd name="connsiteY4" fmla="*/ 1462894 h 1977451"/>
              <a:gd name="connsiteX0" fmla="*/ 0 w 2559926"/>
              <a:gd name="connsiteY0" fmla="*/ 1419263 h 1977451"/>
              <a:gd name="connsiteX1" fmla="*/ 1474670 w 2559926"/>
              <a:gd name="connsiteY1" fmla="*/ 0 h 1977451"/>
              <a:gd name="connsiteX2" fmla="*/ 2559926 w 2559926"/>
              <a:gd name="connsiteY2" fmla="*/ 19050 h 1977451"/>
              <a:gd name="connsiteX3" fmla="*/ 561697 w 2559926"/>
              <a:gd name="connsiteY3" fmla="*/ 1977451 h 1977451"/>
              <a:gd name="connsiteX4" fmla="*/ 0 w 2559926"/>
              <a:gd name="connsiteY4" fmla="*/ 1419263 h 1977451"/>
              <a:gd name="connsiteX0" fmla="*/ 0 w 2961056"/>
              <a:gd name="connsiteY0" fmla="*/ 1424108 h 1977451"/>
              <a:gd name="connsiteX1" fmla="*/ 1875800 w 2961056"/>
              <a:gd name="connsiteY1" fmla="*/ 0 h 1977451"/>
              <a:gd name="connsiteX2" fmla="*/ 2961056 w 2961056"/>
              <a:gd name="connsiteY2" fmla="*/ 19050 h 1977451"/>
              <a:gd name="connsiteX3" fmla="*/ 962827 w 2961056"/>
              <a:gd name="connsiteY3" fmla="*/ 1977451 h 1977451"/>
              <a:gd name="connsiteX4" fmla="*/ 0 w 2961056"/>
              <a:gd name="connsiteY4" fmla="*/ 1424108 h 1977451"/>
              <a:gd name="connsiteX0" fmla="*/ 3532 w 2964588"/>
              <a:gd name="connsiteY0" fmla="*/ 1424108 h 1895106"/>
              <a:gd name="connsiteX1" fmla="*/ 1879332 w 2964588"/>
              <a:gd name="connsiteY1" fmla="*/ 0 h 1895106"/>
              <a:gd name="connsiteX2" fmla="*/ 2964588 w 2964588"/>
              <a:gd name="connsiteY2" fmla="*/ 19050 h 1895106"/>
              <a:gd name="connsiteX3" fmla="*/ 0 w 2964588"/>
              <a:gd name="connsiteY3" fmla="*/ 1895106 h 1895106"/>
              <a:gd name="connsiteX4" fmla="*/ 3532 w 2964588"/>
              <a:gd name="connsiteY4" fmla="*/ 1424108 h 1895106"/>
              <a:gd name="connsiteX0" fmla="*/ 3532 w 3298863"/>
              <a:gd name="connsiteY0" fmla="*/ 1874917 h 2345915"/>
              <a:gd name="connsiteX1" fmla="*/ 1879332 w 3298863"/>
              <a:gd name="connsiteY1" fmla="*/ 450809 h 2345915"/>
              <a:gd name="connsiteX2" fmla="*/ 3298863 w 3298863"/>
              <a:gd name="connsiteY2" fmla="*/ 0 h 2345915"/>
              <a:gd name="connsiteX3" fmla="*/ 0 w 3298863"/>
              <a:gd name="connsiteY3" fmla="*/ 2345915 h 2345915"/>
              <a:gd name="connsiteX4" fmla="*/ 3532 w 3298863"/>
              <a:gd name="connsiteY4" fmla="*/ 1874917 h 2345915"/>
              <a:gd name="connsiteX0" fmla="*/ 3532 w 3298863"/>
              <a:gd name="connsiteY0" fmla="*/ 2310543 h 2781541"/>
              <a:gd name="connsiteX1" fmla="*/ 3283287 w 3298863"/>
              <a:gd name="connsiteY1" fmla="*/ 0 h 2781541"/>
              <a:gd name="connsiteX2" fmla="*/ 3298863 w 3298863"/>
              <a:gd name="connsiteY2" fmla="*/ 435626 h 2781541"/>
              <a:gd name="connsiteX3" fmla="*/ 0 w 3298863"/>
              <a:gd name="connsiteY3" fmla="*/ 2781541 h 2781541"/>
              <a:gd name="connsiteX4" fmla="*/ 3532 w 3298863"/>
              <a:gd name="connsiteY4" fmla="*/ 2310543 h 27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863" h="2781541">
                <a:moveTo>
                  <a:pt x="3532" y="2310543"/>
                </a:moveTo>
                <a:lnTo>
                  <a:pt x="3283287" y="0"/>
                </a:lnTo>
                <a:lnTo>
                  <a:pt x="3298863" y="435626"/>
                </a:lnTo>
                <a:lnTo>
                  <a:pt x="0" y="2781541"/>
                </a:lnTo>
                <a:cubicBezTo>
                  <a:pt x="1177" y="2624542"/>
                  <a:pt x="2355" y="2467542"/>
                  <a:pt x="3532" y="2310543"/>
                </a:cubicBezTo>
                <a:close/>
              </a:path>
            </a:pathLst>
          </a:custGeom>
          <a:solidFill>
            <a:srgbClr val="F6CE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79163" y="411353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4788024" y="1131589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4788024" y="1134665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2" hasCustomPrompt="1"/>
          </p:nvPr>
        </p:nvSpPr>
        <p:spPr>
          <a:xfrm>
            <a:off x="179512" y="411510"/>
            <a:ext cx="2879304" cy="2952328"/>
          </a:xfrm>
          <a:prstGeom prst="flowChartInputOutpu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1763688" y="1970937"/>
            <a:ext cx="2879304" cy="2952328"/>
          </a:xfrm>
          <a:prstGeom prst="flowChartInputOutpu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4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з трьома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ональная полоса 2"/>
          <p:cNvSpPr/>
          <p:nvPr userDrawn="1"/>
        </p:nvSpPr>
        <p:spPr>
          <a:xfrm rot="16400819" flipH="1">
            <a:off x="97755" y="-85017"/>
            <a:ext cx="5482538" cy="5338579"/>
          </a:xfrm>
          <a:custGeom>
            <a:avLst/>
            <a:gdLst>
              <a:gd name="connsiteX0" fmla="*/ 0 w 2094312"/>
              <a:gd name="connsiteY0" fmla="*/ 1024744 h 2049487"/>
              <a:gd name="connsiteX1" fmla="*/ 1047156 w 2094312"/>
              <a:gd name="connsiteY1" fmla="*/ 0 h 2049487"/>
              <a:gd name="connsiteX2" fmla="*/ 2094312 w 2094312"/>
              <a:gd name="connsiteY2" fmla="*/ 0 h 2049487"/>
              <a:gd name="connsiteX3" fmla="*/ 0 w 2094312"/>
              <a:gd name="connsiteY3" fmla="*/ 2049487 h 2049487"/>
              <a:gd name="connsiteX4" fmla="*/ 0 w 2094312"/>
              <a:gd name="connsiteY4" fmla="*/ 1024744 h 2049487"/>
              <a:gd name="connsiteX0" fmla="*/ 0 w 2094312"/>
              <a:gd name="connsiteY0" fmla="*/ 1024744 h 1982812"/>
              <a:gd name="connsiteX1" fmla="*/ 1047156 w 2094312"/>
              <a:gd name="connsiteY1" fmla="*/ 0 h 1982812"/>
              <a:gd name="connsiteX2" fmla="*/ 2094312 w 2094312"/>
              <a:gd name="connsiteY2" fmla="*/ 0 h 1982812"/>
              <a:gd name="connsiteX3" fmla="*/ 104775 w 2094312"/>
              <a:gd name="connsiteY3" fmla="*/ 1982812 h 1982812"/>
              <a:gd name="connsiteX4" fmla="*/ 0 w 2094312"/>
              <a:gd name="connsiteY4" fmla="*/ 1024744 h 1982812"/>
              <a:gd name="connsiteX0" fmla="*/ 0 w 2561037"/>
              <a:gd name="connsiteY0" fmla="*/ 1434319 h 1982812"/>
              <a:gd name="connsiteX1" fmla="*/ 1513881 w 2561037"/>
              <a:gd name="connsiteY1" fmla="*/ 0 h 1982812"/>
              <a:gd name="connsiteX2" fmla="*/ 2561037 w 2561037"/>
              <a:gd name="connsiteY2" fmla="*/ 0 h 1982812"/>
              <a:gd name="connsiteX3" fmla="*/ 571500 w 2561037"/>
              <a:gd name="connsiteY3" fmla="*/ 1982812 h 1982812"/>
              <a:gd name="connsiteX4" fmla="*/ 0 w 2561037"/>
              <a:gd name="connsiteY4" fmla="*/ 1434319 h 1982812"/>
              <a:gd name="connsiteX0" fmla="*/ 0 w 2561037"/>
              <a:gd name="connsiteY0" fmla="*/ 1462894 h 2011387"/>
              <a:gd name="connsiteX1" fmla="*/ 1513881 w 2561037"/>
              <a:gd name="connsiteY1" fmla="*/ 0 h 2011387"/>
              <a:gd name="connsiteX2" fmla="*/ 2561037 w 2561037"/>
              <a:gd name="connsiteY2" fmla="*/ 28575 h 2011387"/>
              <a:gd name="connsiteX3" fmla="*/ 571500 w 2561037"/>
              <a:gd name="connsiteY3" fmla="*/ 2011387 h 2011387"/>
              <a:gd name="connsiteX4" fmla="*/ 0 w 2561037"/>
              <a:gd name="connsiteY4" fmla="*/ 1462894 h 2011387"/>
              <a:gd name="connsiteX0" fmla="*/ 0 w 2599137"/>
              <a:gd name="connsiteY0" fmla="*/ 1462894 h 2011387"/>
              <a:gd name="connsiteX1" fmla="*/ 1513881 w 2599137"/>
              <a:gd name="connsiteY1" fmla="*/ 0 h 2011387"/>
              <a:gd name="connsiteX2" fmla="*/ 2599137 w 2599137"/>
              <a:gd name="connsiteY2" fmla="*/ 19050 h 2011387"/>
              <a:gd name="connsiteX3" fmla="*/ 571500 w 2599137"/>
              <a:gd name="connsiteY3" fmla="*/ 2011387 h 2011387"/>
              <a:gd name="connsiteX4" fmla="*/ 0 w 2599137"/>
              <a:gd name="connsiteY4" fmla="*/ 1462894 h 2011387"/>
              <a:gd name="connsiteX0" fmla="*/ 0 w 2599137"/>
              <a:gd name="connsiteY0" fmla="*/ 1462894 h 1977451"/>
              <a:gd name="connsiteX1" fmla="*/ 1513881 w 2599137"/>
              <a:gd name="connsiteY1" fmla="*/ 0 h 1977451"/>
              <a:gd name="connsiteX2" fmla="*/ 2599137 w 2599137"/>
              <a:gd name="connsiteY2" fmla="*/ 19050 h 1977451"/>
              <a:gd name="connsiteX3" fmla="*/ 600908 w 2599137"/>
              <a:gd name="connsiteY3" fmla="*/ 1977451 h 1977451"/>
              <a:gd name="connsiteX4" fmla="*/ 0 w 2599137"/>
              <a:gd name="connsiteY4" fmla="*/ 1462894 h 1977451"/>
              <a:gd name="connsiteX0" fmla="*/ 0 w 2559926"/>
              <a:gd name="connsiteY0" fmla="*/ 1419263 h 1977451"/>
              <a:gd name="connsiteX1" fmla="*/ 1474670 w 2559926"/>
              <a:gd name="connsiteY1" fmla="*/ 0 h 1977451"/>
              <a:gd name="connsiteX2" fmla="*/ 2559926 w 2559926"/>
              <a:gd name="connsiteY2" fmla="*/ 19050 h 1977451"/>
              <a:gd name="connsiteX3" fmla="*/ 561697 w 2559926"/>
              <a:gd name="connsiteY3" fmla="*/ 1977451 h 1977451"/>
              <a:gd name="connsiteX4" fmla="*/ 0 w 2559926"/>
              <a:gd name="connsiteY4" fmla="*/ 1419263 h 1977451"/>
              <a:gd name="connsiteX0" fmla="*/ 0 w 2961056"/>
              <a:gd name="connsiteY0" fmla="*/ 1424108 h 1977451"/>
              <a:gd name="connsiteX1" fmla="*/ 1875800 w 2961056"/>
              <a:gd name="connsiteY1" fmla="*/ 0 h 1977451"/>
              <a:gd name="connsiteX2" fmla="*/ 2961056 w 2961056"/>
              <a:gd name="connsiteY2" fmla="*/ 19050 h 1977451"/>
              <a:gd name="connsiteX3" fmla="*/ 962827 w 2961056"/>
              <a:gd name="connsiteY3" fmla="*/ 1977451 h 1977451"/>
              <a:gd name="connsiteX4" fmla="*/ 0 w 2961056"/>
              <a:gd name="connsiteY4" fmla="*/ 1424108 h 1977451"/>
              <a:gd name="connsiteX0" fmla="*/ 3532 w 2964588"/>
              <a:gd name="connsiteY0" fmla="*/ 1424108 h 1895106"/>
              <a:gd name="connsiteX1" fmla="*/ 1879332 w 2964588"/>
              <a:gd name="connsiteY1" fmla="*/ 0 h 1895106"/>
              <a:gd name="connsiteX2" fmla="*/ 2964588 w 2964588"/>
              <a:gd name="connsiteY2" fmla="*/ 19050 h 1895106"/>
              <a:gd name="connsiteX3" fmla="*/ 0 w 2964588"/>
              <a:gd name="connsiteY3" fmla="*/ 1895106 h 1895106"/>
              <a:gd name="connsiteX4" fmla="*/ 3532 w 2964588"/>
              <a:gd name="connsiteY4" fmla="*/ 1424108 h 1895106"/>
              <a:gd name="connsiteX0" fmla="*/ 3532 w 3298863"/>
              <a:gd name="connsiteY0" fmla="*/ 1874917 h 2345915"/>
              <a:gd name="connsiteX1" fmla="*/ 1879332 w 3298863"/>
              <a:gd name="connsiteY1" fmla="*/ 450809 h 2345915"/>
              <a:gd name="connsiteX2" fmla="*/ 3298863 w 3298863"/>
              <a:gd name="connsiteY2" fmla="*/ 0 h 2345915"/>
              <a:gd name="connsiteX3" fmla="*/ 0 w 3298863"/>
              <a:gd name="connsiteY3" fmla="*/ 2345915 h 2345915"/>
              <a:gd name="connsiteX4" fmla="*/ 3532 w 3298863"/>
              <a:gd name="connsiteY4" fmla="*/ 1874917 h 2345915"/>
              <a:gd name="connsiteX0" fmla="*/ 3532 w 3298863"/>
              <a:gd name="connsiteY0" fmla="*/ 2310543 h 2781541"/>
              <a:gd name="connsiteX1" fmla="*/ 3283287 w 3298863"/>
              <a:gd name="connsiteY1" fmla="*/ 0 h 2781541"/>
              <a:gd name="connsiteX2" fmla="*/ 3298863 w 3298863"/>
              <a:gd name="connsiteY2" fmla="*/ 435626 h 2781541"/>
              <a:gd name="connsiteX3" fmla="*/ 0 w 3298863"/>
              <a:gd name="connsiteY3" fmla="*/ 2781541 h 2781541"/>
              <a:gd name="connsiteX4" fmla="*/ 3532 w 3298863"/>
              <a:gd name="connsiteY4" fmla="*/ 2310543 h 2781541"/>
              <a:gd name="connsiteX0" fmla="*/ 7 w 3428223"/>
              <a:gd name="connsiteY0" fmla="*/ 2394144 h 2781541"/>
              <a:gd name="connsiteX1" fmla="*/ 3412647 w 3428223"/>
              <a:gd name="connsiteY1" fmla="*/ 0 h 2781541"/>
              <a:gd name="connsiteX2" fmla="*/ 3428223 w 3428223"/>
              <a:gd name="connsiteY2" fmla="*/ 435626 h 2781541"/>
              <a:gd name="connsiteX3" fmla="*/ 129360 w 3428223"/>
              <a:gd name="connsiteY3" fmla="*/ 2781541 h 2781541"/>
              <a:gd name="connsiteX4" fmla="*/ 7 w 3428223"/>
              <a:gd name="connsiteY4" fmla="*/ 2394144 h 2781541"/>
              <a:gd name="connsiteX0" fmla="*/ 27047 w 3455263"/>
              <a:gd name="connsiteY0" fmla="*/ 2394144 h 2897719"/>
              <a:gd name="connsiteX1" fmla="*/ 3439687 w 3455263"/>
              <a:gd name="connsiteY1" fmla="*/ 0 h 2897719"/>
              <a:gd name="connsiteX2" fmla="*/ 3455263 w 3455263"/>
              <a:gd name="connsiteY2" fmla="*/ 435626 h 2897719"/>
              <a:gd name="connsiteX3" fmla="*/ 0 w 3455263"/>
              <a:gd name="connsiteY3" fmla="*/ 2897719 h 2897719"/>
              <a:gd name="connsiteX4" fmla="*/ 27047 w 3455263"/>
              <a:gd name="connsiteY4" fmla="*/ 2394144 h 2897719"/>
              <a:gd name="connsiteX0" fmla="*/ 27047 w 3477137"/>
              <a:gd name="connsiteY0" fmla="*/ 2394144 h 2897719"/>
              <a:gd name="connsiteX1" fmla="*/ 3439687 w 3477137"/>
              <a:gd name="connsiteY1" fmla="*/ 0 h 2897719"/>
              <a:gd name="connsiteX2" fmla="*/ 3477137 w 3477137"/>
              <a:gd name="connsiteY2" fmla="*/ 425421 h 2897719"/>
              <a:gd name="connsiteX3" fmla="*/ 0 w 3477137"/>
              <a:gd name="connsiteY3" fmla="*/ 2897719 h 2897719"/>
              <a:gd name="connsiteX4" fmla="*/ 27047 w 3477137"/>
              <a:gd name="connsiteY4" fmla="*/ 2394144 h 2897719"/>
              <a:gd name="connsiteX0" fmla="*/ 27047 w 3504119"/>
              <a:gd name="connsiteY0" fmla="*/ 2312570 h 2816145"/>
              <a:gd name="connsiteX1" fmla="*/ 3504119 w 3504119"/>
              <a:gd name="connsiteY1" fmla="*/ 0 h 2816145"/>
              <a:gd name="connsiteX2" fmla="*/ 3477137 w 3504119"/>
              <a:gd name="connsiteY2" fmla="*/ 343847 h 2816145"/>
              <a:gd name="connsiteX3" fmla="*/ 0 w 3504119"/>
              <a:gd name="connsiteY3" fmla="*/ 2816145 h 2816145"/>
              <a:gd name="connsiteX4" fmla="*/ 27047 w 3504119"/>
              <a:gd name="connsiteY4" fmla="*/ 2312570 h 2816145"/>
              <a:gd name="connsiteX0" fmla="*/ 27498 w 3504119"/>
              <a:gd name="connsiteY0" fmla="*/ 2402386 h 2816145"/>
              <a:gd name="connsiteX1" fmla="*/ 3504119 w 3504119"/>
              <a:gd name="connsiteY1" fmla="*/ 0 h 2816145"/>
              <a:gd name="connsiteX2" fmla="*/ 3477137 w 3504119"/>
              <a:gd name="connsiteY2" fmla="*/ 343847 h 2816145"/>
              <a:gd name="connsiteX3" fmla="*/ 0 w 3504119"/>
              <a:gd name="connsiteY3" fmla="*/ 2816145 h 2816145"/>
              <a:gd name="connsiteX4" fmla="*/ 27498 w 3504119"/>
              <a:gd name="connsiteY4" fmla="*/ 2402386 h 2816145"/>
              <a:gd name="connsiteX0" fmla="*/ 30411 w 3504119"/>
              <a:gd name="connsiteY0" fmla="*/ 2458644 h 2816145"/>
              <a:gd name="connsiteX1" fmla="*/ 3504119 w 3504119"/>
              <a:gd name="connsiteY1" fmla="*/ 0 h 2816145"/>
              <a:gd name="connsiteX2" fmla="*/ 3477137 w 3504119"/>
              <a:gd name="connsiteY2" fmla="*/ 343847 h 2816145"/>
              <a:gd name="connsiteX3" fmla="*/ 0 w 3504119"/>
              <a:gd name="connsiteY3" fmla="*/ 2816145 h 2816145"/>
              <a:gd name="connsiteX4" fmla="*/ 30411 w 3504119"/>
              <a:gd name="connsiteY4" fmla="*/ 2458644 h 2816145"/>
              <a:gd name="connsiteX0" fmla="*/ 82258 w 3504119"/>
              <a:gd name="connsiteY0" fmla="*/ 2421191 h 2816145"/>
              <a:gd name="connsiteX1" fmla="*/ 3504119 w 3504119"/>
              <a:gd name="connsiteY1" fmla="*/ 0 h 2816145"/>
              <a:gd name="connsiteX2" fmla="*/ 3477137 w 3504119"/>
              <a:gd name="connsiteY2" fmla="*/ 343847 h 2816145"/>
              <a:gd name="connsiteX3" fmla="*/ 0 w 3504119"/>
              <a:gd name="connsiteY3" fmla="*/ 2816145 h 2816145"/>
              <a:gd name="connsiteX4" fmla="*/ 82258 w 3504119"/>
              <a:gd name="connsiteY4" fmla="*/ 2421191 h 2816145"/>
              <a:gd name="connsiteX0" fmla="*/ 21491 w 3443352"/>
              <a:gd name="connsiteY0" fmla="*/ 2421191 h 2809959"/>
              <a:gd name="connsiteX1" fmla="*/ 3443352 w 3443352"/>
              <a:gd name="connsiteY1" fmla="*/ 0 h 2809959"/>
              <a:gd name="connsiteX2" fmla="*/ 3416370 w 3443352"/>
              <a:gd name="connsiteY2" fmla="*/ 343847 h 2809959"/>
              <a:gd name="connsiteX3" fmla="*/ 0 w 3443352"/>
              <a:gd name="connsiteY3" fmla="*/ 2809959 h 2809959"/>
              <a:gd name="connsiteX4" fmla="*/ 21491 w 3443352"/>
              <a:gd name="connsiteY4" fmla="*/ 2421191 h 2809959"/>
              <a:gd name="connsiteX0" fmla="*/ 21491 w 3443352"/>
              <a:gd name="connsiteY0" fmla="*/ 2421191 h 2809959"/>
              <a:gd name="connsiteX1" fmla="*/ 3443352 w 3443352"/>
              <a:gd name="connsiteY1" fmla="*/ 0 h 2809959"/>
              <a:gd name="connsiteX2" fmla="*/ 3416370 w 3443352"/>
              <a:gd name="connsiteY2" fmla="*/ 343847 h 2809959"/>
              <a:gd name="connsiteX3" fmla="*/ 0 w 3443352"/>
              <a:gd name="connsiteY3" fmla="*/ 2809959 h 2809959"/>
              <a:gd name="connsiteX4" fmla="*/ 21491 w 3443352"/>
              <a:gd name="connsiteY4" fmla="*/ 2421191 h 2809959"/>
              <a:gd name="connsiteX0" fmla="*/ 17194 w 3439055"/>
              <a:gd name="connsiteY0" fmla="*/ 2421191 h 2750289"/>
              <a:gd name="connsiteX1" fmla="*/ 3439055 w 3439055"/>
              <a:gd name="connsiteY1" fmla="*/ 0 h 2750289"/>
              <a:gd name="connsiteX2" fmla="*/ 3412073 w 3439055"/>
              <a:gd name="connsiteY2" fmla="*/ 343847 h 2750289"/>
              <a:gd name="connsiteX3" fmla="*/ 0 w 3439055"/>
              <a:gd name="connsiteY3" fmla="*/ 2750289 h 2750289"/>
              <a:gd name="connsiteX4" fmla="*/ 17194 w 3439055"/>
              <a:gd name="connsiteY4" fmla="*/ 2421191 h 2750289"/>
              <a:gd name="connsiteX0" fmla="*/ 14850 w 3436711"/>
              <a:gd name="connsiteY0" fmla="*/ 2421191 h 2717742"/>
              <a:gd name="connsiteX1" fmla="*/ 3436711 w 3436711"/>
              <a:gd name="connsiteY1" fmla="*/ 0 h 2717742"/>
              <a:gd name="connsiteX2" fmla="*/ 3409729 w 3436711"/>
              <a:gd name="connsiteY2" fmla="*/ 343847 h 2717742"/>
              <a:gd name="connsiteX3" fmla="*/ 0 w 3436711"/>
              <a:gd name="connsiteY3" fmla="*/ 2717742 h 2717742"/>
              <a:gd name="connsiteX4" fmla="*/ 14850 w 3436711"/>
              <a:gd name="connsiteY4" fmla="*/ 2421191 h 271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711" h="2717742">
                <a:moveTo>
                  <a:pt x="14850" y="2421191"/>
                </a:moveTo>
                <a:lnTo>
                  <a:pt x="3436711" y="0"/>
                </a:lnTo>
                <a:lnTo>
                  <a:pt x="3409729" y="343847"/>
                </a:lnTo>
                <a:lnTo>
                  <a:pt x="0" y="2717742"/>
                </a:lnTo>
                <a:cubicBezTo>
                  <a:pt x="10866" y="2550317"/>
                  <a:pt x="13673" y="2578190"/>
                  <a:pt x="14850" y="2421191"/>
                </a:cubicBezTo>
                <a:close/>
              </a:path>
            </a:pathLst>
          </a:custGeom>
          <a:solidFill>
            <a:srgbClr val="F6CE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79163" y="411353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4788024" y="1131589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4788024" y="1134665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2" hasCustomPrompt="1"/>
          </p:nvPr>
        </p:nvSpPr>
        <p:spPr>
          <a:xfrm>
            <a:off x="0" y="987574"/>
            <a:ext cx="3300665" cy="338437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2748143" y="2211710"/>
            <a:ext cx="2354985" cy="2414711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 hasCustomPrompt="1"/>
          </p:nvPr>
        </p:nvSpPr>
        <p:spPr>
          <a:xfrm>
            <a:off x="2123728" y="0"/>
            <a:ext cx="2520280" cy="2584199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2" name="Равнобедренный треугольник 1"/>
          <p:cNvSpPr/>
          <p:nvPr userDrawn="1"/>
        </p:nvSpPr>
        <p:spPr>
          <a:xfrm>
            <a:off x="1001698" y="3435846"/>
            <a:ext cx="3282270" cy="1721723"/>
          </a:xfrm>
          <a:custGeom>
            <a:avLst/>
            <a:gdLst>
              <a:gd name="connsiteX0" fmla="*/ 0 w 2664296"/>
              <a:gd name="connsiteY0" fmla="*/ 1563638 h 1563638"/>
              <a:gd name="connsiteX1" fmla="*/ 1332148 w 2664296"/>
              <a:gd name="connsiteY1" fmla="*/ 0 h 1563638"/>
              <a:gd name="connsiteX2" fmla="*/ 2664296 w 2664296"/>
              <a:gd name="connsiteY2" fmla="*/ 1563638 h 1563638"/>
              <a:gd name="connsiteX3" fmla="*/ 0 w 2664296"/>
              <a:gd name="connsiteY3" fmla="*/ 1563638 h 1563638"/>
              <a:gd name="connsiteX0" fmla="*/ 0 w 2873846"/>
              <a:gd name="connsiteY0" fmla="*/ 1563638 h 1582688"/>
              <a:gd name="connsiteX1" fmla="*/ 1332148 w 2873846"/>
              <a:gd name="connsiteY1" fmla="*/ 0 h 1582688"/>
              <a:gd name="connsiteX2" fmla="*/ 2873846 w 2873846"/>
              <a:gd name="connsiteY2" fmla="*/ 1582688 h 1582688"/>
              <a:gd name="connsiteX3" fmla="*/ 0 w 2873846"/>
              <a:gd name="connsiteY3" fmla="*/ 1563638 h 1582688"/>
              <a:gd name="connsiteX0" fmla="*/ 0 w 3131021"/>
              <a:gd name="connsiteY0" fmla="*/ 1554113 h 1582688"/>
              <a:gd name="connsiteX1" fmla="*/ 1589323 w 3131021"/>
              <a:gd name="connsiteY1" fmla="*/ 0 h 1582688"/>
              <a:gd name="connsiteX2" fmla="*/ 3131021 w 3131021"/>
              <a:gd name="connsiteY2" fmla="*/ 1582688 h 1582688"/>
              <a:gd name="connsiteX3" fmla="*/ 0 w 3131021"/>
              <a:gd name="connsiteY3" fmla="*/ 1554113 h 1582688"/>
              <a:gd name="connsiteX0" fmla="*/ 0 w 3131021"/>
              <a:gd name="connsiteY0" fmla="*/ 1592213 h 1620788"/>
              <a:gd name="connsiteX1" fmla="*/ 1655998 w 3131021"/>
              <a:gd name="connsiteY1" fmla="*/ 0 h 1620788"/>
              <a:gd name="connsiteX2" fmla="*/ 3131021 w 3131021"/>
              <a:gd name="connsiteY2" fmla="*/ 1620788 h 1620788"/>
              <a:gd name="connsiteX3" fmla="*/ 0 w 3131021"/>
              <a:gd name="connsiteY3" fmla="*/ 1592213 h 1620788"/>
              <a:gd name="connsiteX0" fmla="*/ 0 w 3131021"/>
              <a:gd name="connsiteY0" fmla="*/ 1601738 h 1630313"/>
              <a:gd name="connsiteX1" fmla="*/ 1608373 w 3131021"/>
              <a:gd name="connsiteY1" fmla="*/ 0 h 1630313"/>
              <a:gd name="connsiteX2" fmla="*/ 3131021 w 3131021"/>
              <a:gd name="connsiteY2" fmla="*/ 1630313 h 1630313"/>
              <a:gd name="connsiteX3" fmla="*/ 0 w 3131021"/>
              <a:gd name="connsiteY3" fmla="*/ 1601738 h 1630313"/>
              <a:gd name="connsiteX0" fmla="*/ 0 w 3131021"/>
              <a:gd name="connsiteY0" fmla="*/ 1601738 h 1630313"/>
              <a:gd name="connsiteX1" fmla="*/ 1636948 w 3131021"/>
              <a:gd name="connsiteY1" fmla="*/ 0 h 1630313"/>
              <a:gd name="connsiteX2" fmla="*/ 3131021 w 3131021"/>
              <a:gd name="connsiteY2" fmla="*/ 1630313 h 1630313"/>
              <a:gd name="connsiteX3" fmla="*/ 0 w 3131021"/>
              <a:gd name="connsiteY3" fmla="*/ 1601738 h 1630313"/>
              <a:gd name="connsiteX0" fmla="*/ 0 w 3131021"/>
              <a:gd name="connsiteY0" fmla="*/ 1676682 h 1705257"/>
              <a:gd name="connsiteX1" fmla="*/ 1625390 w 3131021"/>
              <a:gd name="connsiteY1" fmla="*/ 0 h 1705257"/>
              <a:gd name="connsiteX2" fmla="*/ 3131021 w 3131021"/>
              <a:gd name="connsiteY2" fmla="*/ 1705257 h 1705257"/>
              <a:gd name="connsiteX3" fmla="*/ 0 w 3131021"/>
              <a:gd name="connsiteY3" fmla="*/ 1676682 h 1705257"/>
              <a:gd name="connsiteX0" fmla="*/ 0 w 3246601"/>
              <a:gd name="connsiteY0" fmla="*/ 1676682 h 1713146"/>
              <a:gd name="connsiteX1" fmla="*/ 1625390 w 3246601"/>
              <a:gd name="connsiteY1" fmla="*/ 0 h 1713146"/>
              <a:gd name="connsiteX2" fmla="*/ 3246601 w 3246601"/>
              <a:gd name="connsiteY2" fmla="*/ 1713146 h 1713146"/>
              <a:gd name="connsiteX3" fmla="*/ 0 w 3246601"/>
              <a:gd name="connsiteY3" fmla="*/ 1676682 h 1713146"/>
              <a:gd name="connsiteX0" fmla="*/ 0 w 3288980"/>
              <a:gd name="connsiteY0" fmla="*/ 1692460 h 1713146"/>
              <a:gd name="connsiteX1" fmla="*/ 1667769 w 3288980"/>
              <a:gd name="connsiteY1" fmla="*/ 0 h 1713146"/>
              <a:gd name="connsiteX2" fmla="*/ 3288980 w 3288980"/>
              <a:gd name="connsiteY2" fmla="*/ 1713146 h 1713146"/>
              <a:gd name="connsiteX3" fmla="*/ 0 w 3288980"/>
              <a:gd name="connsiteY3" fmla="*/ 1692460 h 17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980" h="1713146">
                <a:moveTo>
                  <a:pt x="0" y="1692460"/>
                </a:moveTo>
                <a:lnTo>
                  <a:pt x="1667769" y="0"/>
                </a:lnTo>
                <a:lnTo>
                  <a:pt x="3288980" y="1713146"/>
                </a:lnTo>
                <a:lnTo>
                  <a:pt x="0" y="1692460"/>
                </a:lnTo>
                <a:close/>
              </a:path>
            </a:pathLst>
          </a:custGeom>
          <a:solidFill>
            <a:srgbClr val="93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4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з чотирьма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67494"/>
            <a:ext cx="4113795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251520" y="987574"/>
            <a:ext cx="478445" cy="4061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251520" y="1059582"/>
            <a:ext cx="4103315" cy="39345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2" hasCustomPrompt="1"/>
          </p:nvPr>
        </p:nvSpPr>
        <p:spPr>
          <a:xfrm>
            <a:off x="4932040" y="195486"/>
            <a:ext cx="2269604" cy="2328376"/>
          </a:xfrm>
          <a:prstGeom prst="parallelogram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4355976" y="2643758"/>
            <a:ext cx="2269604" cy="2328376"/>
          </a:xfrm>
          <a:prstGeom prst="parallelogram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idx="14" hasCustomPrompt="1"/>
          </p:nvPr>
        </p:nvSpPr>
        <p:spPr>
          <a:xfrm>
            <a:off x="6732240" y="195486"/>
            <a:ext cx="2269604" cy="2328376"/>
          </a:xfrm>
          <a:prstGeom prst="parallelogram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idx="15" hasCustomPrompt="1"/>
          </p:nvPr>
        </p:nvSpPr>
        <p:spPr>
          <a:xfrm>
            <a:off x="6156176" y="2643758"/>
            <a:ext cx="2269604" cy="2328376"/>
          </a:xfrm>
          <a:prstGeom prst="parallelogram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43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колажу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8606" y="483518"/>
            <a:ext cx="8496944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107504" y="4227933"/>
            <a:ext cx="393615" cy="33411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107504" y="4228753"/>
            <a:ext cx="8856984" cy="8640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2" hasCustomPrompt="1"/>
          </p:nvPr>
        </p:nvSpPr>
        <p:spPr>
          <a:xfrm>
            <a:off x="20241" y="1190637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1043608" y="228371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4" hasCustomPrompt="1"/>
          </p:nvPr>
        </p:nvSpPr>
        <p:spPr>
          <a:xfrm>
            <a:off x="2051720" y="1190637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5" hasCustomPrompt="1"/>
          </p:nvPr>
        </p:nvSpPr>
        <p:spPr>
          <a:xfrm>
            <a:off x="3059832" y="228371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8" name="Рисунок 2"/>
          <p:cNvSpPr>
            <a:spLocks noGrp="1"/>
          </p:cNvSpPr>
          <p:nvPr>
            <p:ph type="pic" idx="16" hasCustomPrompt="1"/>
          </p:nvPr>
        </p:nvSpPr>
        <p:spPr>
          <a:xfrm>
            <a:off x="4067944" y="120359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7" hasCustomPrompt="1"/>
          </p:nvPr>
        </p:nvSpPr>
        <p:spPr>
          <a:xfrm>
            <a:off x="5125131" y="228371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8" hasCustomPrompt="1"/>
          </p:nvPr>
        </p:nvSpPr>
        <p:spPr>
          <a:xfrm>
            <a:off x="6133243" y="120359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idx="19" hasCustomPrompt="1"/>
          </p:nvPr>
        </p:nvSpPr>
        <p:spPr>
          <a:xfrm>
            <a:off x="7164288" y="2283718"/>
            <a:ext cx="1895141" cy="1944216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 (варіант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67544" y="3579862"/>
            <a:ext cx="4096544" cy="1314450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доповідач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1023" y="1923678"/>
            <a:ext cx="5364088" cy="172819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ля колажу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267494"/>
            <a:ext cx="8712968" cy="59090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217945" y="987574"/>
            <a:ext cx="393615" cy="33411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217945" y="987574"/>
            <a:ext cx="8674534" cy="8640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idx="19" hasCustomPrompt="1"/>
          </p:nvPr>
        </p:nvSpPr>
        <p:spPr>
          <a:xfrm>
            <a:off x="323528" y="1995686"/>
            <a:ext cx="1895141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20" hasCustomPrompt="1"/>
          </p:nvPr>
        </p:nvSpPr>
        <p:spPr>
          <a:xfrm>
            <a:off x="2532843" y="1995686"/>
            <a:ext cx="1895141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idx="21" hasCustomPrompt="1"/>
          </p:nvPr>
        </p:nvSpPr>
        <p:spPr>
          <a:xfrm>
            <a:off x="4693083" y="1995686"/>
            <a:ext cx="1895141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idx="22" hasCustomPrompt="1"/>
          </p:nvPr>
        </p:nvSpPr>
        <p:spPr>
          <a:xfrm>
            <a:off x="6925331" y="1995686"/>
            <a:ext cx="1895141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22" name="Содержимое 2"/>
          <p:cNvSpPr>
            <a:spLocks noGrp="1"/>
          </p:cNvSpPr>
          <p:nvPr>
            <p:ph sz="half" idx="23" hasCustomPrompt="1"/>
          </p:nvPr>
        </p:nvSpPr>
        <p:spPr>
          <a:xfrm>
            <a:off x="323528" y="4371950"/>
            <a:ext cx="1897399" cy="6289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24" name="Содержимое 2"/>
          <p:cNvSpPr>
            <a:spLocks noGrp="1"/>
          </p:cNvSpPr>
          <p:nvPr>
            <p:ph sz="half" idx="24" hasCustomPrompt="1"/>
          </p:nvPr>
        </p:nvSpPr>
        <p:spPr>
          <a:xfrm>
            <a:off x="2530585" y="4371950"/>
            <a:ext cx="1897399" cy="6289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25" name="Содержимое 2"/>
          <p:cNvSpPr>
            <a:spLocks noGrp="1"/>
          </p:cNvSpPr>
          <p:nvPr>
            <p:ph sz="half" idx="25" hasCustomPrompt="1"/>
          </p:nvPr>
        </p:nvSpPr>
        <p:spPr>
          <a:xfrm>
            <a:off x="4716016" y="4371950"/>
            <a:ext cx="1897399" cy="6289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26" name="Содержимое 2"/>
          <p:cNvSpPr>
            <a:spLocks noGrp="1"/>
          </p:cNvSpPr>
          <p:nvPr>
            <p:ph sz="half" idx="26" hasCustomPrompt="1"/>
          </p:nvPr>
        </p:nvSpPr>
        <p:spPr>
          <a:xfrm>
            <a:off x="6948264" y="4371950"/>
            <a:ext cx="1897399" cy="6289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042413" y="1851670"/>
            <a:ext cx="10801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ний слайд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67544" y="2067694"/>
            <a:ext cx="5364088" cy="1728192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uk-UA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иагональная полоса 8"/>
          <p:cNvSpPr/>
          <p:nvPr userDrawn="1"/>
        </p:nvSpPr>
        <p:spPr>
          <a:xfrm>
            <a:off x="2411760" y="-20538"/>
            <a:ext cx="6700333" cy="5206454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0333" h="5206454">
                <a:moveTo>
                  <a:pt x="2737933" y="5177093"/>
                </a:moveTo>
                <a:lnTo>
                  <a:pt x="0" y="16933"/>
                </a:lnTo>
                <a:lnTo>
                  <a:pt x="3764467" y="0"/>
                </a:lnTo>
                <a:lnTo>
                  <a:pt x="6700333" y="5206454"/>
                </a:lnTo>
                <a:lnTo>
                  <a:pt x="2737933" y="5177093"/>
                </a:lnTo>
                <a:close/>
              </a:path>
            </a:pathLst>
          </a:custGeom>
          <a:solidFill>
            <a:srgbClr val="93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56176" y="195486"/>
            <a:ext cx="252028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ЗМІСТ</a:t>
            </a:r>
            <a:endParaRPr lang="ru-RU" dirty="0"/>
          </a:p>
        </p:txBody>
      </p:sp>
      <p:sp>
        <p:nvSpPr>
          <p:cNvPr id="9" name="Диагональная полоса 8"/>
          <p:cNvSpPr/>
          <p:nvPr userDrawn="1"/>
        </p:nvSpPr>
        <p:spPr>
          <a:xfrm>
            <a:off x="2339752" y="7487"/>
            <a:ext cx="6700333" cy="5206454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0333" h="5206454">
                <a:moveTo>
                  <a:pt x="2737933" y="5177093"/>
                </a:moveTo>
                <a:lnTo>
                  <a:pt x="0" y="16933"/>
                </a:lnTo>
                <a:lnTo>
                  <a:pt x="3764467" y="0"/>
                </a:lnTo>
                <a:lnTo>
                  <a:pt x="6700333" y="5206454"/>
                </a:lnTo>
                <a:lnTo>
                  <a:pt x="2737933" y="5177093"/>
                </a:lnTo>
                <a:close/>
              </a:path>
            </a:pathLst>
          </a:custGeom>
          <a:solidFill>
            <a:srgbClr val="CA7E7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Рисунок 2"/>
          <p:cNvSpPr>
            <a:spLocks noGrp="1"/>
          </p:cNvSpPr>
          <p:nvPr>
            <p:ph type="pic" idx="10"/>
          </p:nvPr>
        </p:nvSpPr>
        <p:spPr>
          <a:xfrm>
            <a:off x="-24343" y="-1"/>
            <a:ext cx="4935359" cy="5178285"/>
          </a:xfrm>
          <a:custGeom>
            <a:avLst/>
            <a:gdLst>
              <a:gd name="connsiteX0" fmla="*/ 0 w 2220079"/>
              <a:gd name="connsiteY0" fmla="*/ 5178285 h 5178285"/>
              <a:gd name="connsiteX1" fmla="*/ 6327 w 2220079"/>
              <a:gd name="connsiteY1" fmla="*/ 0 h 5178285"/>
              <a:gd name="connsiteX2" fmla="*/ 2213752 w 2220079"/>
              <a:gd name="connsiteY2" fmla="*/ 0 h 5178285"/>
              <a:gd name="connsiteX3" fmla="*/ 2220079 w 2220079"/>
              <a:gd name="connsiteY3" fmla="*/ 5178285 h 5178285"/>
              <a:gd name="connsiteX4" fmla="*/ 0 w 2220079"/>
              <a:gd name="connsiteY4" fmla="*/ 5178285 h 5178285"/>
              <a:gd name="connsiteX0" fmla="*/ 0 w 4935359"/>
              <a:gd name="connsiteY0" fmla="*/ 5178285 h 5178285"/>
              <a:gd name="connsiteX1" fmla="*/ 6327 w 4935359"/>
              <a:gd name="connsiteY1" fmla="*/ 0 h 5178285"/>
              <a:gd name="connsiteX2" fmla="*/ 2213752 w 4935359"/>
              <a:gd name="connsiteY2" fmla="*/ 0 h 5178285"/>
              <a:gd name="connsiteX3" fmla="*/ 4935359 w 4935359"/>
              <a:gd name="connsiteY3" fmla="*/ 5164325 h 5178285"/>
              <a:gd name="connsiteX4" fmla="*/ 0 w 4935359"/>
              <a:gd name="connsiteY4" fmla="*/ 5178285 h 51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5359" h="5178285">
                <a:moveTo>
                  <a:pt x="0" y="5178285"/>
                </a:moveTo>
                <a:lnTo>
                  <a:pt x="6327" y="0"/>
                </a:lnTo>
                <a:lnTo>
                  <a:pt x="2213752" y="0"/>
                </a:lnTo>
                <a:lnTo>
                  <a:pt x="4935359" y="5164325"/>
                </a:lnTo>
                <a:lnTo>
                  <a:pt x="0" y="5178285"/>
                </a:lnTo>
                <a:close/>
              </a:path>
            </a:pathLst>
          </a:cu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lvl="1"/>
            <a:endParaRPr lang="uk-UA" dirty="0" smtClean="0"/>
          </a:p>
          <a:p>
            <a:pPr lvl="1"/>
            <a:r>
              <a:rPr lang="uk-UA" dirty="0" smtClean="0"/>
              <a:t>Зображення</a:t>
            </a:r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35748" y="4013612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uk-UA" sz="1000" dirty="0" smtClean="0">
                <a:solidFill>
                  <a:srgbClr val="000000"/>
                </a:solidFill>
              </a:rPr>
              <a:t>*Як зробити завантажити зображення за форматом фігури? </a:t>
            </a:r>
          </a:p>
          <a:p>
            <a:pPr marL="800100" lvl="1" indent="-342900">
              <a:buFontTx/>
              <a:buAutoNum type="arabicPeriod"/>
            </a:pPr>
            <a:r>
              <a:rPr lang="uk-UA" sz="1000" dirty="0" smtClean="0">
                <a:solidFill>
                  <a:srgbClr val="000000"/>
                </a:solidFill>
              </a:rPr>
              <a:t>Виділити фігуру, натиснувши на напис «зображення»</a:t>
            </a:r>
          </a:p>
          <a:p>
            <a:pPr marL="800100" lvl="1" indent="-342900">
              <a:buFontTx/>
              <a:buAutoNum type="arabicPeriod"/>
            </a:pPr>
            <a:r>
              <a:rPr lang="uk-UA" sz="1000" dirty="0" smtClean="0">
                <a:solidFill>
                  <a:srgbClr val="000000"/>
                </a:solidFill>
              </a:rPr>
              <a:t>Натиснути вкладку «Формат»</a:t>
            </a:r>
          </a:p>
          <a:p>
            <a:pPr marL="800100" lvl="1" indent="-342900">
              <a:buFontTx/>
              <a:buAutoNum type="arabicPeriod"/>
            </a:pPr>
            <a:r>
              <a:rPr lang="uk-UA" sz="1000" dirty="0" smtClean="0">
                <a:solidFill>
                  <a:srgbClr val="000000"/>
                </a:solidFill>
              </a:rPr>
              <a:t>Обрати функцію «Залити фігуру»</a:t>
            </a:r>
          </a:p>
          <a:p>
            <a:pPr marL="800100" lvl="1" indent="-342900">
              <a:buFontTx/>
              <a:buAutoNum type="arabicPeriod"/>
            </a:pPr>
            <a:r>
              <a:rPr lang="uk-UA" sz="1000" dirty="0" smtClean="0">
                <a:solidFill>
                  <a:srgbClr val="000000"/>
                </a:solidFill>
              </a:rPr>
              <a:t>Серед опцій вибрати «Малюнок»</a:t>
            </a:r>
          </a:p>
          <a:p>
            <a:pPr marL="800100" lvl="1" indent="-342900">
              <a:buFontTx/>
              <a:buAutoNum type="arabicPeriod"/>
            </a:pPr>
            <a:r>
              <a:rPr lang="uk-UA" sz="1000" dirty="0" smtClean="0">
                <a:solidFill>
                  <a:srgbClr val="000000"/>
                </a:solidFill>
              </a:rPr>
              <a:t>Завантажити зображення з папки</a:t>
            </a: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059832" y="843558"/>
            <a:ext cx="3008313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РОЗДІЛУ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635896" y="1635646"/>
            <a:ext cx="3008313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РОЗДІЛУ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139952" y="2427734"/>
            <a:ext cx="3008313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РОЗДІЛУ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644008" y="3219822"/>
            <a:ext cx="3008313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РОЗДІЛУ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5076056" y="4013612"/>
            <a:ext cx="3008313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РОЗДІЛУ</a:t>
            </a:r>
          </a:p>
        </p:txBody>
      </p:sp>
      <p:sp>
        <p:nvSpPr>
          <p:cNvPr id="11" name="Диагональная полоса 8"/>
          <p:cNvSpPr/>
          <p:nvPr userDrawn="1"/>
        </p:nvSpPr>
        <p:spPr>
          <a:xfrm rot="19758753">
            <a:off x="8182887" y="633987"/>
            <a:ext cx="628174" cy="3574904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9996" h="6405848">
                <a:moveTo>
                  <a:pt x="71262" y="6405848"/>
                </a:moveTo>
                <a:lnTo>
                  <a:pt x="-2" y="0"/>
                </a:lnTo>
                <a:lnTo>
                  <a:pt x="4969993" y="672644"/>
                </a:lnTo>
                <a:lnTo>
                  <a:pt x="4882017" y="4566855"/>
                </a:lnTo>
                <a:lnTo>
                  <a:pt x="71262" y="6405848"/>
                </a:lnTo>
                <a:close/>
              </a:path>
            </a:pathLst>
          </a:custGeom>
          <a:solidFill>
            <a:srgbClr val="933D3C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Диагональная полоса 8"/>
          <p:cNvSpPr/>
          <p:nvPr userDrawn="1"/>
        </p:nvSpPr>
        <p:spPr>
          <a:xfrm rot="19758753">
            <a:off x="8822329" y="1517233"/>
            <a:ext cx="121289" cy="1227161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110244 w 4946818"/>
              <a:gd name="connsiteY0" fmla="*/ 6416048 h 6416049"/>
              <a:gd name="connsiteX1" fmla="*/ -2 w 4946818"/>
              <a:gd name="connsiteY1" fmla="*/ 0 h 6416049"/>
              <a:gd name="connsiteX2" fmla="*/ 4638066 w 4946818"/>
              <a:gd name="connsiteY2" fmla="*/ 249803 h 6416049"/>
              <a:gd name="connsiteX3" fmla="*/ 4946822 w 4946818"/>
              <a:gd name="connsiteY3" fmla="*/ 4575565 h 6416049"/>
              <a:gd name="connsiteX4" fmla="*/ 110244 w 4946818"/>
              <a:gd name="connsiteY4" fmla="*/ 6416048 h 6416049"/>
              <a:gd name="connsiteX0" fmla="*/ -4 w 4997217"/>
              <a:gd name="connsiteY0" fmla="*/ 3411406 h 4575565"/>
              <a:gd name="connsiteX1" fmla="*/ 50397 w 4997217"/>
              <a:gd name="connsiteY1" fmla="*/ 0 h 4575565"/>
              <a:gd name="connsiteX2" fmla="*/ 4688465 w 4997217"/>
              <a:gd name="connsiteY2" fmla="*/ 249803 h 4575565"/>
              <a:gd name="connsiteX3" fmla="*/ 4997221 w 4997217"/>
              <a:gd name="connsiteY3" fmla="*/ 4575565 h 4575565"/>
              <a:gd name="connsiteX4" fmla="*/ -4 w 4997217"/>
              <a:gd name="connsiteY4" fmla="*/ 3411406 h 4575565"/>
              <a:gd name="connsiteX0" fmla="*/ -4 w 4692811"/>
              <a:gd name="connsiteY0" fmla="*/ 3411406 h 3411406"/>
              <a:gd name="connsiteX1" fmla="*/ 50397 w 4692811"/>
              <a:gd name="connsiteY1" fmla="*/ 0 h 3411406"/>
              <a:gd name="connsiteX2" fmla="*/ 4688465 w 4692811"/>
              <a:gd name="connsiteY2" fmla="*/ 249803 h 3411406"/>
              <a:gd name="connsiteX3" fmla="*/ 4692814 w 4692811"/>
              <a:gd name="connsiteY3" fmla="*/ 2794523 h 3411406"/>
              <a:gd name="connsiteX4" fmla="*/ -4 w 4692811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92814 w 4813715"/>
              <a:gd name="connsiteY3" fmla="*/ 2794523 h 3411406"/>
              <a:gd name="connsiteX4" fmla="*/ -4 w 4813715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84294 w 4813715"/>
              <a:gd name="connsiteY3" fmla="*/ 3012597 h 3411406"/>
              <a:gd name="connsiteX4" fmla="*/ -4 w 4813715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459080 w 4813678"/>
              <a:gd name="connsiteY3" fmla="*/ 3030944 h 3411406"/>
              <a:gd name="connsiteX4" fmla="*/ -4 w 4813678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385661 w 4813678"/>
              <a:gd name="connsiteY3" fmla="*/ 3053648 h 3411406"/>
              <a:gd name="connsiteX4" fmla="*/ -4 w 4813678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238096 w 4813678"/>
              <a:gd name="connsiteY3" fmla="*/ 2871862 h 3411406"/>
              <a:gd name="connsiteX4" fmla="*/ -4 w 4813678"/>
              <a:gd name="connsiteY4" fmla="*/ 3411406 h 3411406"/>
              <a:gd name="connsiteX0" fmla="*/ 2109 w 4815791"/>
              <a:gd name="connsiteY0" fmla="*/ 3525179 h 3525179"/>
              <a:gd name="connsiteX1" fmla="*/ -5 w 4815791"/>
              <a:gd name="connsiteY1" fmla="*/ -1 h 3525179"/>
              <a:gd name="connsiteX2" fmla="*/ 4815802 w 4815791"/>
              <a:gd name="connsiteY2" fmla="*/ 253046 h 3525179"/>
              <a:gd name="connsiteX3" fmla="*/ 4240209 w 4815791"/>
              <a:gd name="connsiteY3" fmla="*/ 2985635 h 3525179"/>
              <a:gd name="connsiteX4" fmla="*/ 2109 w 4815791"/>
              <a:gd name="connsiteY4" fmla="*/ 3525179 h 3525179"/>
              <a:gd name="connsiteX0" fmla="*/ 2109 w 4495517"/>
              <a:gd name="connsiteY0" fmla="*/ 3525179 h 3525179"/>
              <a:gd name="connsiteX1" fmla="*/ -5 w 4495517"/>
              <a:gd name="connsiteY1" fmla="*/ -1 h 3525179"/>
              <a:gd name="connsiteX2" fmla="*/ 4495513 w 4495517"/>
              <a:gd name="connsiteY2" fmla="*/ 214454 h 3525179"/>
              <a:gd name="connsiteX3" fmla="*/ 4240209 w 4495517"/>
              <a:gd name="connsiteY3" fmla="*/ 2985635 h 3525179"/>
              <a:gd name="connsiteX4" fmla="*/ 2109 w 4495517"/>
              <a:gd name="connsiteY4" fmla="*/ 3525179 h 352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517" h="3525179">
                <a:moveTo>
                  <a:pt x="2109" y="3525179"/>
                </a:moveTo>
                <a:cubicBezTo>
                  <a:pt x="1404" y="2350119"/>
                  <a:pt x="700" y="1175059"/>
                  <a:pt x="-5" y="-1"/>
                </a:cubicBezTo>
                <a:lnTo>
                  <a:pt x="4495513" y="214454"/>
                </a:lnTo>
                <a:cubicBezTo>
                  <a:pt x="4496963" y="1062694"/>
                  <a:pt x="4238759" y="2137395"/>
                  <a:pt x="4240209" y="2985635"/>
                </a:cubicBezTo>
                <a:lnTo>
                  <a:pt x="2109" y="3525179"/>
                </a:lnTo>
                <a:close/>
              </a:path>
            </a:pathLst>
          </a:custGeom>
          <a:solidFill>
            <a:srgbClr val="933D3C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Диагональная полоса 8"/>
          <p:cNvSpPr/>
          <p:nvPr userDrawn="1"/>
        </p:nvSpPr>
        <p:spPr>
          <a:xfrm rot="19758753">
            <a:off x="8434999" y="1285429"/>
            <a:ext cx="123949" cy="311421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110244 w 4946818"/>
              <a:gd name="connsiteY0" fmla="*/ 6416048 h 6416049"/>
              <a:gd name="connsiteX1" fmla="*/ -2 w 4946818"/>
              <a:gd name="connsiteY1" fmla="*/ 0 h 6416049"/>
              <a:gd name="connsiteX2" fmla="*/ 4638066 w 4946818"/>
              <a:gd name="connsiteY2" fmla="*/ 249803 h 6416049"/>
              <a:gd name="connsiteX3" fmla="*/ 4946822 w 4946818"/>
              <a:gd name="connsiteY3" fmla="*/ 4575565 h 6416049"/>
              <a:gd name="connsiteX4" fmla="*/ 110244 w 4946818"/>
              <a:gd name="connsiteY4" fmla="*/ 6416048 h 6416049"/>
              <a:gd name="connsiteX0" fmla="*/ -4 w 4997217"/>
              <a:gd name="connsiteY0" fmla="*/ 3411406 h 4575565"/>
              <a:gd name="connsiteX1" fmla="*/ 50397 w 4997217"/>
              <a:gd name="connsiteY1" fmla="*/ 0 h 4575565"/>
              <a:gd name="connsiteX2" fmla="*/ 4688465 w 4997217"/>
              <a:gd name="connsiteY2" fmla="*/ 249803 h 4575565"/>
              <a:gd name="connsiteX3" fmla="*/ 4997221 w 4997217"/>
              <a:gd name="connsiteY3" fmla="*/ 4575565 h 4575565"/>
              <a:gd name="connsiteX4" fmla="*/ -4 w 4997217"/>
              <a:gd name="connsiteY4" fmla="*/ 3411406 h 4575565"/>
              <a:gd name="connsiteX0" fmla="*/ -4 w 4692811"/>
              <a:gd name="connsiteY0" fmla="*/ 3411406 h 3411406"/>
              <a:gd name="connsiteX1" fmla="*/ 50397 w 4692811"/>
              <a:gd name="connsiteY1" fmla="*/ 0 h 3411406"/>
              <a:gd name="connsiteX2" fmla="*/ 4688465 w 4692811"/>
              <a:gd name="connsiteY2" fmla="*/ 249803 h 3411406"/>
              <a:gd name="connsiteX3" fmla="*/ 4692814 w 4692811"/>
              <a:gd name="connsiteY3" fmla="*/ 2794523 h 3411406"/>
              <a:gd name="connsiteX4" fmla="*/ -4 w 4692811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92814 w 4813715"/>
              <a:gd name="connsiteY3" fmla="*/ 2794523 h 3411406"/>
              <a:gd name="connsiteX4" fmla="*/ -4 w 4813715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84294 w 4813715"/>
              <a:gd name="connsiteY3" fmla="*/ 3012597 h 3411406"/>
              <a:gd name="connsiteX4" fmla="*/ -4 w 4813715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459080 w 4813678"/>
              <a:gd name="connsiteY3" fmla="*/ 3030944 h 3411406"/>
              <a:gd name="connsiteX4" fmla="*/ -4 w 4813678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385661 w 4813678"/>
              <a:gd name="connsiteY3" fmla="*/ 3053648 h 3411406"/>
              <a:gd name="connsiteX4" fmla="*/ -4 w 4813678"/>
              <a:gd name="connsiteY4" fmla="*/ 3411406 h 3411406"/>
              <a:gd name="connsiteX0" fmla="*/ -4 w 4702670"/>
              <a:gd name="connsiteY0" fmla="*/ 3411406 h 3411406"/>
              <a:gd name="connsiteX1" fmla="*/ 50397 w 4702670"/>
              <a:gd name="connsiteY1" fmla="*/ 0 h 3411406"/>
              <a:gd name="connsiteX2" fmla="*/ 4702658 w 4702670"/>
              <a:gd name="connsiteY2" fmla="*/ 778279 h 3411406"/>
              <a:gd name="connsiteX3" fmla="*/ 4385661 w 4702670"/>
              <a:gd name="connsiteY3" fmla="*/ 3053648 h 3411406"/>
              <a:gd name="connsiteX4" fmla="*/ -4 w 4702670"/>
              <a:gd name="connsiteY4" fmla="*/ 3411406 h 3411406"/>
              <a:gd name="connsiteX0" fmla="*/ -4 w 4612566"/>
              <a:gd name="connsiteY0" fmla="*/ 3411406 h 3411406"/>
              <a:gd name="connsiteX1" fmla="*/ 50397 w 4612566"/>
              <a:gd name="connsiteY1" fmla="*/ 0 h 3411406"/>
              <a:gd name="connsiteX2" fmla="*/ 4612566 w 4612566"/>
              <a:gd name="connsiteY2" fmla="*/ 824701 h 3411406"/>
              <a:gd name="connsiteX3" fmla="*/ 4385661 w 4612566"/>
              <a:gd name="connsiteY3" fmla="*/ 3053648 h 3411406"/>
              <a:gd name="connsiteX4" fmla="*/ -4 w 4612566"/>
              <a:gd name="connsiteY4" fmla="*/ 3411406 h 3411406"/>
              <a:gd name="connsiteX0" fmla="*/ 22334 w 4562158"/>
              <a:gd name="connsiteY0" fmla="*/ 2263222 h 3053643"/>
              <a:gd name="connsiteX1" fmla="*/ -11 w 4562158"/>
              <a:gd name="connsiteY1" fmla="*/ 0 h 3053643"/>
              <a:gd name="connsiteX2" fmla="*/ 4562158 w 4562158"/>
              <a:gd name="connsiteY2" fmla="*/ 824701 h 3053643"/>
              <a:gd name="connsiteX3" fmla="*/ 4335253 w 4562158"/>
              <a:gd name="connsiteY3" fmla="*/ 3053648 h 3053643"/>
              <a:gd name="connsiteX4" fmla="*/ 22334 w 4562158"/>
              <a:gd name="connsiteY4" fmla="*/ 2263222 h 3053643"/>
              <a:gd name="connsiteX0" fmla="*/ 11 w 4717495"/>
              <a:gd name="connsiteY0" fmla="*/ 2513479 h 3053643"/>
              <a:gd name="connsiteX1" fmla="*/ 155326 w 4717495"/>
              <a:gd name="connsiteY1" fmla="*/ 0 h 3053643"/>
              <a:gd name="connsiteX2" fmla="*/ 4717495 w 4717495"/>
              <a:gd name="connsiteY2" fmla="*/ 824701 h 3053643"/>
              <a:gd name="connsiteX3" fmla="*/ 4490590 w 4717495"/>
              <a:gd name="connsiteY3" fmla="*/ 3053648 h 3053643"/>
              <a:gd name="connsiteX4" fmla="*/ 11 w 4717495"/>
              <a:gd name="connsiteY4" fmla="*/ 2513479 h 3053643"/>
              <a:gd name="connsiteX0" fmla="*/ 1 w 4900149"/>
              <a:gd name="connsiteY0" fmla="*/ 2448946 h 3053643"/>
              <a:gd name="connsiteX1" fmla="*/ 337980 w 4900149"/>
              <a:gd name="connsiteY1" fmla="*/ 0 h 3053643"/>
              <a:gd name="connsiteX2" fmla="*/ 4900149 w 4900149"/>
              <a:gd name="connsiteY2" fmla="*/ 824701 h 3053643"/>
              <a:gd name="connsiteX3" fmla="*/ 4673244 w 4900149"/>
              <a:gd name="connsiteY3" fmla="*/ 3053648 h 3053643"/>
              <a:gd name="connsiteX4" fmla="*/ 1 w 4900149"/>
              <a:gd name="connsiteY4" fmla="*/ 2448946 h 3053643"/>
              <a:gd name="connsiteX0" fmla="*/ 1 w 4900149"/>
              <a:gd name="connsiteY0" fmla="*/ 2448946 h 2983997"/>
              <a:gd name="connsiteX1" fmla="*/ 337980 w 4900149"/>
              <a:gd name="connsiteY1" fmla="*/ 0 h 2983997"/>
              <a:gd name="connsiteX2" fmla="*/ 4900149 w 4900149"/>
              <a:gd name="connsiteY2" fmla="*/ 824701 h 2983997"/>
              <a:gd name="connsiteX3" fmla="*/ 4808374 w 4900149"/>
              <a:gd name="connsiteY3" fmla="*/ 2983993 h 2983997"/>
              <a:gd name="connsiteX4" fmla="*/ 1 w 4900149"/>
              <a:gd name="connsiteY4" fmla="*/ 2448946 h 2983997"/>
              <a:gd name="connsiteX0" fmla="*/ 1 w 4900149"/>
              <a:gd name="connsiteY0" fmla="*/ 2448946 h 3104393"/>
              <a:gd name="connsiteX1" fmla="*/ 337980 w 4900149"/>
              <a:gd name="connsiteY1" fmla="*/ 0 h 3104393"/>
              <a:gd name="connsiteX2" fmla="*/ 4900149 w 4900149"/>
              <a:gd name="connsiteY2" fmla="*/ 824701 h 3104393"/>
              <a:gd name="connsiteX3" fmla="*/ 4779986 w 4900149"/>
              <a:gd name="connsiteY3" fmla="*/ 3104397 h 3104393"/>
              <a:gd name="connsiteX4" fmla="*/ 1 w 4900149"/>
              <a:gd name="connsiteY4" fmla="*/ 2448946 h 3104393"/>
              <a:gd name="connsiteX0" fmla="*/ -5 w 4594033"/>
              <a:gd name="connsiteY0" fmla="*/ 2661445 h 3104393"/>
              <a:gd name="connsiteX1" fmla="*/ 31864 w 4594033"/>
              <a:gd name="connsiteY1" fmla="*/ 0 h 3104393"/>
              <a:gd name="connsiteX2" fmla="*/ 4594033 w 4594033"/>
              <a:gd name="connsiteY2" fmla="*/ 824701 h 3104393"/>
              <a:gd name="connsiteX3" fmla="*/ 4473870 w 4594033"/>
              <a:gd name="connsiteY3" fmla="*/ 3104397 h 3104393"/>
              <a:gd name="connsiteX4" fmla="*/ -5 w 4594033"/>
              <a:gd name="connsiteY4" fmla="*/ 2661445 h 3104393"/>
              <a:gd name="connsiteX0" fmla="*/ -5 w 4594107"/>
              <a:gd name="connsiteY0" fmla="*/ 2661445 h 3530147"/>
              <a:gd name="connsiteX1" fmla="*/ 31864 w 4594107"/>
              <a:gd name="connsiteY1" fmla="*/ 0 h 3530147"/>
              <a:gd name="connsiteX2" fmla="*/ 4594033 w 4594107"/>
              <a:gd name="connsiteY2" fmla="*/ 824701 h 3530147"/>
              <a:gd name="connsiteX3" fmla="*/ 4571434 w 4594107"/>
              <a:gd name="connsiteY3" fmla="*/ 3530149 h 3530147"/>
              <a:gd name="connsiteX4" fmla="*/ -5 w 4594107"/>
              <a:gd name="connsiteY4" fmla="*/ 2661445 h 35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07" h="3530147">
                <a:moveTo>
                  <a:pt x="-5" y="2661445"/>
                </a:moveTo>
                <a:lnTo>
                  <a:pt x="31864" y="0"/>
                </a:lnTo>
                <a:lnTo>
                  <a:pt x="4594033" y="824701"/>
                </a:lnTo>
                <a:cubicBezTo>
                  <a:pt x="4595483" y="1672941"/>
                  <a:pt x="4569984" y="2681909"/>
                  <a:pt x="4571434" y="3530149"/>
                </a:cubicBezTo>
                <a:lnTo>
                  <a:pt x="-5" y="2661445"/>
                </a:lnTo>
                <a:close/>
              </a:path>
            </a:pathLst>
          </a:custGeom>
          <a:solidFill>
            <a:srgbClr val="933D3C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23" name="Диагональная полоса 8"/>
          <p:cNvSpPr/>
          <p:nvPr userDrawn="1"/>
        </p:nvSpPr>
        <p:spPr>
          <a:xfrm rot="19758753">
            <a:off x="8287741" y="997398"/>
            <a:ext cx="123949" cy="311421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110244 w 4946818"/>
              <a:gd name="connsiteY0" fmla="*/ 6416048 h 6416049"/>
              <a:gd name="connsiteX1" fmla="*/ -2 w 4946818"/>
              <a:gd name="connsiteY1" fmla="*/ 0 h 6416049"/>
              <a:gd name="connsiteX2" fmla="*/ 4638066 w 4946818"/>
              <a:gd name="connsiteY2" fmla="*/ 249803 h 6416049"/>
              <a:gd name="connsiteX3" fmla="*/ 4946822 w 4946818"/>
              <a:gd name="connsiteY3" fmla="*/ 4575565 h 6416049"/>
              <a:gd name="connsiteX4" fmla="*/ 110244 w 4946818"/>
              <a:gd name="connsiteY4" fmla="*/ 6416048 h 6416049"/>
              <a:gd name="connsiteX0" fmla="*/ -4 w 4997217"/>
              <a:gd name="connsiteY0" fmla="*/ 3411406 h 4575565"/>
              <a:gd name="connsiteX1" fmla="*/ 50397 w 4997217"/>
              <a:gd name="connsiteY1" fmla="*/ 0 h 4575565"/>
              <a:gd name="connsiteX2" fmla="*/ 4688465 w 4997217"/>
              <a:gd name="connsiteY2" fmla="*/ 249803 h 4575565"/>
              <a:gd name="connsiteX3" fmla="*/ 4997221 w 4997217"/>
              <a:gd name="connsiteY3" fmla="*/ 4575565 h 4575565"/>
              <a:gd name="connsiteX4" fmla="*/ -4 w 4997217"/>
              <a:gd name="connsiteY4" fmla="*/ 3411406 h 4575565"/>
              <a:gd name="connsiteX0" fmla="*/ -4 w 4692811"/>
              <a:gd name="connsiteY0" fmla="*/ 3411406 h 3411406"/>
              <a:gd name="connsiteX1" fmla="*/ 50397 w 4692811"/>
              <a:gd name="connsiteY1" fmla="*/ 0 h 3411406"/>
              <a:gd name="connsiteX2" fmla="*/ 4688465 w 4692811"/>
              <a:gd name="connsiteY2" fmla="*/ 249803 h 3411406"/>
              <a:gd name="connsiteX3" fmla="*/ 4692814 w 4692811"/>
              <a:gd name="connsiteY3" fmla="*/ 2794523 h 3411406"/>
              <a:gd name="connsiteX4" fmla="*/ -4 w 4692811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92814 w 4813715"/>
              <a:gd name="connsiteY3" fmla="*/ 2794523 h 3411406"/>
              <a:gd name="connsiteX4" fmla="*/ -4 w 4813715"/>
              <a:gd name="connsiteY4" fmla="*/ 3411406 h 3411406"/>
              <a:gd name="connsiteX0" fmla="*/ -4 w 4813715"/>
              <a:gd name="connsiteY0" fmla="*/ 3411406 h 3411406"/>
              <a:gd name="connsiteX1" fmla="*/ 50397 w 4813715"/>
              <a:gd name="connsiteY1" fmla="*/ 0 h 3411406"/>
              <a:gd name="connsiteX2" fmla="*/ 4813689 w 4813715"/>
              <a:gd name="connsiteY2" fmla="*/ 139273 h 3411406"/>
              <a:gd name="connsiteX3" fmla="*/ 4684294 w 4813715"/>
              <a:gd name="connsiteY3" fmla="*/ 3012597 h 3411406"/>
              <a:gd name="connsiteX4" fmla="*/ -4 w 4813715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459080 w 4813678"/>
              <a:gd name="connsiteY3" fmla="*/ 3030944 h 3411406"/>
              <a:gd name="connsiteX4" fmla="*/ -4 w 4813678"/>
              <a:gd name="connsiteY4" fmla="*/ 3411406 h 3411406"/>
              <a:gd name="connsiteX0" fmla="*/ -4 w 4813678"/>
              <a:gd name="connsiteY0" fmla="*/ 3411406 h 3411406"/>
              <a:gd name="connsiteX1" fmla="*/ 50397 w 4813678"/>
              <a:gd name="connsiteY1" fmla="*/ 0 h 3411406"/>
              <a:gd name="connsiteX2" fmla="*/ 4813689 w 4813678"/>
              <a:gd name="connsiteY2" fmla="*/ 139273 h 3411406"/>
              <a:gd name="connsiteX3" fmla="*/ 4385661 w 4813678"/>
              <a:gd name="connsiteY3" fmla="*/ 3053648 h 3411406"/>
              <a:gd name="connsiteX4" fmla="*/ -4 w 4813678"/>
              <a:gd name="connsiteY4" fmla="*/ 3411406 h 3411406"/>
              <a:gd name="connsiteX0" fmla="*/ -4 w 4702670"/>
              <a:gd name="connsiteY0" fmla="*/ 3411406 h 3411406"/>
              <a:gd name="connsiteX1" fmla="*/ 50397 w 4702670"/>
              <a:gd name="connsiteY1" fmla="*/ 0 h 3411406"/>
              <a:gd name="connsiteX2" fmla="*/ 4702658 w 4702670"/>
              <a:gd name="connsiteY2" fmla="*/ 778279 h 3411406"/>
              <a:gd name="connsiteX3" fmla="*/ 4385661 w 4702670"/>
              <a:gd name="connsiteY3" fmla="*/ 3053648 h 3411406"/>
              <a:gd name="connsiteX4" fmla="*/ -4 w 4702670"/>
              <a:gd name="connsiteY4" fmla="*/ 3411406 h 3411406"/>
              <a:gd name="connsiteX0" fmla="*/ -4 w 4612566"/>
              <a:gd name="connsiteY0" fmla="*/ 3411406 h 3411406"/>
              <a:gd name="connsiteX1" fmla="*/ 50397 w 4612566"/>
              <a:gd name="connsiteY1" fmla="*/ 0 h 3411406"/>
              <a:gd name="connsiteX2" fmla="*/ 4612566 w 4612566"/>
              <a:gd name="connsiteY2" fmla="*/ 824701 h 3411406"/>
              <a:gd name="connsiteX3" fmla="*/ 4385661 w 4612566"/>
              <a:gd name="connsiteY3" fmla="*/ 3053648 h 3411406"/>
              <a:gd name="connsiteX4" fmla="*/ -4 w 4612566"/>
              <a:gd name="connsiteY4" fmla="*/ 3411406 h 3411406"/>
              <a:gd name="connsiteX0" fmla="*/ 22334 w 4562158"/>
              <a:gd name="connsiteY0" fmla="*/ 2263222 h 3053643"/>
              <a:gd name="connsiteX1" fmla="*/ -11 w 4562158"/>
              <a:gd name="connsiteY1" fmla="*/ 0 h 3053643"/>
              <a:gd name="connsiteX2" fmla="*/ 4562158 w 4562158"/>
              <a:gd name="connsiteY2" fmla="*/ 824701 h 3053643"/>
              <a:gd name="connsiteX3" fmla="*/ 4335253 w 4562158"/>
              <a:gd name="connsiteY3" fmla="*/ 3053648 h 3053643"/>
              <a:gd name="connsiteX4" fmla="*/ 22334 w 4562158"/>
              <a:gd name="connsiteY4" fmla="*/ 2263222 h 3053643"/>
              <a:gd name="connsiteX0" fmla="*/ 11 w 4717495"/>
              <a:gd name="connsiteY0" fmla="*/ 2513479 h 3053643"/>
              <a:gd name="connsiteX1" fmla="*/ 155326 w 4717495"/>
              <a:gd name="connsiteY1" fmla="*/ 0 h 3053643"/>
              <a:gd name="connsiteX2" fmla="*/ 4717495 w 4717495"/>
              <a:gd name="connsiteY2" fmla="*/ 824701 h 3053643"/>
              <a:gd name="connsiteX3" fmla="*/ 4490590 w 4717495"/>
              <a:gd name="connsiteY3" fmla="*/ 3053648 h 3053643"/>
              <a:gd name="connsiteX4" fmla="*/ 11 w 4717495"/>
              <a:gd name="connsiteY4" fmla="*/ 2513479 h 3053643"/>
              <a:gd name="connsiteX0" fmla="*/ 1 w 4900149"/>
              <a:gd name="connsiteY0" fmla="*/ 2448946 h 3053643"/>
              <a:gd name="connsiteX1" fmla="*/ 337980 w 4900149"/>
              <a:gd name="connsiteY1" fmla="*/ 0 h 3053643"/>
              <a:gd name="connsiteX2" fmla="*/ 4900149 w 4900149"/>
              <a:gd name="connsiteY2" fmla="*/ 824701 h 3053643"/>
              <a:gd name="connsiteX3" fmla="*/ 4673244 w 4900149"/>
              <a:gd name="connsiteY3" fmla="*/ 3053648 h 3053643"/>
              <a:gd name="connsiteX4" fmla="*/ 1 w 4900149"/>
              <a:gd name="connsiteY4" fmla="*/ 2448946 h 3053643"/>
              <a:gd name="connsiteX0" fmla="*/ 1 w 4900149"/>
              <a:gd name="connsiteY0" fmla="*/ 2448946 h 2983997"/>
              <a:gd name="connsiteX1" fmla="*/ 337980 w 4900149"/>
              <a:gd name="connsiteY1" fmla="*/ 0 h 2983997"/>
              <a:gd name="connsiteX2" fmla="*/ 4900149 w 4900149"/>
              <a:gd name="connsiteY2" fmla="*/ 824701 h 2983997"/>
              <a:gd name="connsiteX3" fmla="*/ 4808374 w 4900149"/>
              <a:gd name="connsiteY3" fmla="*/ 2983993 h 2983997"/>
              <a:gd name="connsiteX4" fmla="*/ 1 w 4900149"/>
              <a:gd name="connsiteY4" fmla="*/ 2448946 h 2983997"/>
              <a:gd name="connsiteX0" fmla="*/ 1 w 4900149"/>
              <a:gd name="connsiteY0" fmla="*/ 2448946 h 3104393"/>
              <a:gd name="connsiteX1" fmla="*/ 337980 w 4900149"/>
              <a:gd name="connsiteY1" fmla="*/ 0 h 3104393"/>
              <a:gd name="connsiteX2" fmla="*/ 4900149 w 4900149"/>
              <a:gd name="connsiteY2" fmla="*/ 824701 h 3104393"/>
              <a:gd name="connsiteX3" fmla="*/ 4779986 w 4900149"/>
              <a:gd name="connsiteY3" fmla="*/ 3104397 h 3104393"/>
              <a:gd name="connsiteX4" fmla="*/ 1 w 4900149"/>
              <a:gd name="connsiteY4" fmla="*/ 2448946 h 3104393"/>
              <a:gd name="connsiteX0" fmla="*/ -5 w 4594033"/>
              <a:gd name="connsiteY0" fmla="*/ 2661445 h 3104393"/>
              <a:gd name="connsiteX1" fmla="*/ 31864 w 4594033"/>
              <a:gd name="connsiteY1" fmla="*/ 0 h 3104393"/>
              <a:gd name="connsiteX2" fmla="*/ 4594033 w 4594033"/>
              <a:gd name="connsiteY2" fmla="*/ 824701 h 3104393"/>
              <a:gd name="connsiteX3" fmla="*/ 4473870 w 4594033"/>
              <a:gd name="connsiteY3" fmla="*/ 3104397 h 3104393"/>
              <a:gd name="connsiteX4" fmla="*/ -5 w 4594033"/>
              <a:gd name="connsiteY4" fmla="*/ 2661445 h 3104393"/>
              <a:gd name="connsiteX0" fmla="*/ -5 w 4594107"/>
              <a:gd name="connsiteY0" fmla="*/ 2661445 h 3530147"/>
              <a:gd name="connsiteX1" fmla="*/ 31864 w 4594107"/>
              <a:gd name="connsiteY1" fmla="*/ 0 h 3530147"/>
              <a:gd name="connsiteX2" fmla="*/ 4594033 w 4594107"/>
              <a:gd name="connsiteY2" fmla="*/ 824701 h 3530147"/>
              <a:gd name="connsiteX3" fmla="*/ 4571434 w 4594107"/>
              <a:gd name="connsiteY3" fmla="*/ 3530149 h 3530147"/>
              <a:gd name="connsiteX4" fmla="*/ -5 w 4594107"/>
              <a:gd name="connsiteY4" fmla="*/ 2661445 h 35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107" h="3530147">
                <a:moveTo>
                  <a:pt x="-5" y="2661445"/>
                </a:moveTo>
                <a:lnTo>
                  <a:pt x="31864" y="0"/>
                </a:lnTo>
                <a:lnTo>
                  <a:pt x="4594033" y="824701"/>
                </a:lnTo>
                <a:cubicBezTo>
                  <a:pt x="4595483" y="1672941"/>
                  <a:pt x="4569984" y="2681909"/>
                  <a:pt x="4571434" y="3530149"/>
                </a:cubicBezTo>
                <a:lnTo>
                  <a:pt x="-5" y="2661445"/>
                </a:lnTo>
                <a:close/>
              </a:path>
            </a:pathLst>
          </a:custGeom>
          <a:solidFill>
            <a:srgbClr val="933D3C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міст (варі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0" y="1419622"/>
            <a:ext cx="9144000" cy="3456383"/>
          </a:xfrm>
          <a:solidFill>
            <a:srgbClr val="F6CEC4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err="1" smtClean="0"/>
              <a:t>Зображення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75831" y="555526"/>
            <a:ext cx="252028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ЗМІСТ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0"/>
          </p:nvPr>
        </p:nvSpPr>
        <p:spPr>
          <a:xfrm>
            <a:off x="0" y="4515966"/>
            <a:ext cx="9157477" cy="5178285"/>
          </a:xfrm>
          <a:custGeom>
            <a:avLst/>
            <a:gdLst>
              <a:gd name="connsiteX0" fmla="*/ 0 w 2220079"/>
              <a:gd name="connsiteY0" fmla="*/ 5178285 h 5178285"/>
              <a:gd name="connsiteX1" fmla="*/ 6327 w 2220079"/>
              <a:gd name="connsiteY1" fmla="*/ 0 h 5178285"/>
              <a:gd name="connsiteX2" fmla="*/ 2213752 w 2220079"/>
              <a:gd name="connsiteY2" fmla="*/ 0 h 5178285"/>
              <a:gd name="connsiteX3" fmla="*/ 2220079 w 2220079"/>
              <a:gd name="connsiteY3" fmla="*/ 5178285 h 5178285"/>
              <a:gd name="connsiteX4" fmla="*/ 0 w 2220079"/>
              <a:gd name="connsiteY4" fmla="*/ 5178285 h 5178285"/>
              <a:gd name="connsiteX0" fmla="*/ 0 w 4935359"/>
              <a:gd name="connsiteY0" fmla="*/ 5178285 h 5178285"/>
              <a:gd name="connsiteX1" fmla="*/ 6327 w 4935359"/>
              <a:gd name="connsiteY1" fmla="*/ 0 h 5178285"/>
              <a:gd name="connsiteX2" fmla="*/ 2213752 w 4935359"/>
              <a:gd name="connsiteY2" fmla="*/ 0 h 5178285"/>
              <a:gd name="connsiteX3" fmla="*/ 4935359 w 4935359"/>
              <a:gd name="connsiteY3" fmla="*/ 5164325 h 5178285"/>
              <a:gd name="connsiteX4" fmla="*/ 0 w 4935359"/>
              <a:gd name="connsiteY4" fmla="*/ 5178285 h 5178285"/>
              <a:gd name="connsiteX0" fmla="*/ 0 w 9157477"/>
              <a:gd name="connsiteY0" fmla="*/ 5178285 h 5178285"/>
              <a:gd name="connsiteX1" fmla="*/ 6327 w 9157477"/>
              <a:gd name="connsiteY1" fmla="*/ 0 h 5178285"/>
              <a:gd name="connsiteX2" fmla="*/ 9157477 w 9157477"/>
              <a:gd name="connsiteY2" fmla="*/ 9525 h 5178285"/>
              <a:gd name="connsiteX3" fmla="*/ 4935359 w 9157477"/>
              <a:gd name="connsiteY3" fmla="*/ 5164325 h 5178285"/>
              <a:gd name="connsiteX4" fmla="*/ 0 w 9157477"/>
              <a:gd name="connsiteY4" fmla="*/ 5178285 h 5178285"/>
              <a:gd name="connsiteX0" fmla="*/ 0 w 9157477"/>
              <a:gd name="connsiteY0" fmla="*/ 5178285 h 5178285"/>
              <a:gd name="connsiteX1" fmla="*/ 6327 w 9157477"/>
              <a:gd name="connsiteY1" fmla="*/ 0 h 5178285"/>
              <a:gd name="connsiteX2" fmla="*/ 9157477 w 9157477"/>
              <a:gd name="connsiteY2" fmla="*/ 9525 h 5178285"/>
              <a:gd name="connsiteX3" fmla="*/ 9154934 w 9157477"/>
              <a:gd name="connsiteY3" fmla="*/ 5145275 h 5178285"/>
              <a:gd name="connsiteX4" fmla="*/ 0 w 9157477"/>
              <a:gd name="connsiteY4" fmla="*/ 5178285 h 51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477" h="5178285">
                <a:moveTo>
                  <a:pt x="0" y="5178285"/>
                </a:moveTo>
                <a:lnTo>
                  <a:pt x="6327" y="0"/>
                </a:lnTo>
                <a:lnTo>
                  <a:pt x="9157477" y="9525"/>
                </a:lnTo>
                <a:cubicBezTo>
                  <a:pt x="9156629" y="1721442"/>
                  <a:pt x="9155782" y="3433358"/>
                  <a:pt x="9154934" y="5145275"/>
                </a:cubicBezTo>
                <a:lnTo>
                  <a:pt x="0" y="5178285"/>
                </a:lnTo>
                <a:close/>
              </a:path>
            </a:pathLst>
          </a:cu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 baseline="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338386" y="1468835"/>
            <a:ext cx="9144000" cy="3456384"/>
          </a:xfrm>
          <a:prstGeom prst="rect">
            <a:avLst/>
          </a:prstGeom>
          <a:solidFill>
            <a:srgbClr val="F6CEC4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23528" y="1851670"/>
            <a:ext cx="1872208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395536" y="2211710"/>
            <a:ext cx="1656184" cy="201622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</a:t>
            </a:r>
          </a:p>
          <a:p>
            <a:pPr lvl="0"/>
            <a:r>
              <a:rPr lang="ru-RU" dirty="0" smtClean="0"/>
              <a:t>РОЗДІЛУ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83768" y="1851670"/>
            <a:ext cx="1800200" cy="2880320"/>
          </a:xfrm>
          <a:prstGeom prst="rect">
            <a:avLst/>
          </a:prstGeom>
          <a:solidFill>
            <a:srgbClr val="933D3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2555776" y="2211710"/>
            <a:ext cx="1584176" cy="201622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</a:t>
            </a:r>
          </a:p>
          <a:p>
            <a:pPr lvl="0"/>
            <a:r>
              <a:rPr lang="ru-RU" dirty="0" smtClean="0"/>
              <a:t>РОЗДІЛУ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644008" y="1851670"/>
            <a:ext cx="1872208" cy="2880320"/>
          </a:xfrm>
          <a:prstGeom prst="rect">
            <a:avLst/>
          </a:prstGeom>
          <a:solidFill>
            <a:srgbClr val="933D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4788025" y="2211710"/>
            <a:ext cx="1512167" cy="201622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</a:t>
            </a:r>
          </a:p>
          <a:p>
            <a:pPr lvl="0"/>
            <a:r>
              <a:rPr lang="ru-RU" dirty="0" smtClean="0"/>
              <a:t>РОЗДІЛУ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876256" y="1851670"/>
            <a:ext cx="1872208" cy="2880320"/>
          </a:xfrm>
          <a:prstGeom prst="rect">
            <a:avLst/>
          </a:prstGeom>
          <a:solidFill>
            <a:srgbClr val="933D3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7056276" y="2211710"/>
            <a:ext cx="1512167" cy="201622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 </a:t>
            </a:r>
          </a:p>
          <a:p>
            <a:pPr lvl="0"/>
            <a:r>
              <a:rPr lang="ru-RU" dirty="0" smtClean="0"/>
              <a:t>РОЗДІЛУ</a:t>
            </a:r>
          </a:p>
        </p:txBody>
      </p:sp>
      <p:pic>
        <p:nvPicPr>
          <p:cNvPr id="2050" name="Picture 2" descr="C:\Users\Admin\Desktop\gk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1033" y="-418876"/>
            <a:ext cx="124912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Без имени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2360" y="416321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розділу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323528" y="951570"/>
            <a:ext cx="7452320" cy="4191930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7984" y="1455626"/>
            <a:ext cx="4464496" cy="234026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 РОЗДІЛУ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0"/>
            <a:ext cx="4104456" cy="2355726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Опис розділу</a:t>
            </a:r>
            <a:endParaRPr lang="ru-RU" dirty="0" smtClean="0"/>
          </a:p>
        </p:txBody>
      </p:sp>
      <p:pic>
        <p:nvPicPr>
          <p:cNvPr id="1026" name="Picture 2" descr="C:\Users\Admin\Desktop\Без имени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464"/>
            <a:ext cx="828675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107504" y="1851670"/>
            <a:ext cx="2952328" cy="329183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0" y="2859784"/>
            <a:ext cx="1835696" cy="208823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>
            <a:off x="4974670" y="123478"/>
            <a:ext cx="10801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 зображенн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411510"/>
            <a:ext cx="3538736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51520" y="1635646"/>
            <a:ext cx="5256584" cy="3384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5400000">
            <a:off x="287524" y="1311610"/>
            <a:ext cx="288032" cy="36004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10800000">
            <a:off x="5306590" y="0"/>
            <a:ext cx="3837409" cy="3681561"/>
          </a:xfrm>
          <a:prstGeom prst="rtTriangle">
            <a:avLst/>
          </a:prstGeom>
          <a:solidFill>
            <a:srgbClr val="933D3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580113" y="555526"/>
            <a:ext cx="3563887" cy="331236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6084168" y="1203598"/>
            <a:ext cx="3059832" cy="280831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2"/>
          <p:cNvSpPr>
            <a:spLocks noGrp="1"/>
          </p:cNvSpPr>
          <p:nvPr>
            <p:ph type="pic" idx="10" hasCustomPrompt="1"/>
          </p:nvPr>
        </p:nvSpPr>
        <p:spPr>
          <a:xfrm>
            <a:off x="5321459" y="1486694"/>
            <a:ext cx="3269258" cy="30779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Зображення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4007" y="418356"/>
            <a:ext cx="4276080" cy="85725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rot="5400000">
            <a:off x="270011" y="1239602"/>
            <a:ext cx="288032" cy="360040"/>
          </a:xfrm>
          <a:prstGeom prst="rt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10800000" flipV="1">
            <a:off x="4572000" y="757185"/>
            <a:ext cx="4571998" cy="4386316"/>
          </a:xfrm>
          <a:prstGeom prst="rtTriangle">
            <a:avLst/>
          </a:prstGeom>
          <a:solidFill>
            <a:srgbClr val="933D3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иагональная полоса 8"/>
          <p:cNvSpPr/>
          <p:nvPr userDrawn="1"/>
        </p:nvSpPr>
        <p:spPr>
          <a:xfrm rot="19758753">
            <a:off x="7349466" y="-283291"/>
            <a:ext cx="461881" cy="2290273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2919 w 4969996"/>
              <a:gd name="connsiteY0" fmla="*/ 4285054 h 4566854"/>
              <a:gd name="connsiteX1" fmla="*/ -2 w 4969996"/>
              <a:gd name="connsiteY1" fmla="*/ 0 h 4566854"/>
              <a:gd name="connsiteX2" fmla="*/ 4969993 w 4969996"/>
              <a:gd name="connsiteY2" fmla="*/ 672644 h 4566854"/>
              <a:gd name="connsiteX3" fmla="*/ 4882017 w 4969996"/>
              <a:gd name="connsiteY3" fmla="*/ 4566855 h 4566854"/>
              <a:gd name="connsiteX4" fmla="*/ 72919 w 4969996"/>
              <a:gd name="connsiteY4" fmla="*/ 4285054 h 4566854"/>
              <a:gd name="connsiteX0" fmla="*/ 72919 w 4986611"/>
              <a:gd name="connsiteY0" fmla="*/ 4285054 h 4285054"/>
              <a:gd name="connsiteX1" fmla="*/ -2 w 4986611"/>
              <a:gd name="connsiteY1" fmla="*/ 0 h 4285054"/>
              <a:gd name="connsiteX2" fmla="*/ 4969993 w 4986611"/>
              <a:gd name="connsiteY2" fmla="*/ 672644 h 4285054"/>
              <a:gd name="connsiteX3" fmla="*/ 4986608 w 4986611"/>
              <a:gd name="connsiteY3" fmla="*/ 3981758 h 4285054"/>
              <a:gd name="connsiteX4" fmla="*/ 72919 w 4986611"/>
              <a:gd name="connsiteY4" fmla="*/ 4285054 h 4285054"/>
              <a:gd name="connsiteX0" fmla="*/ 72919 w 5103991"/>
              <a:gd name="connsiteY0" fmla="*/ 4285054 h 4285054"/>
              <a:gd name="connsiteX1" fmla="*/ -2 w 5103991"/>
              <a:gd name="connsiteY1" fmla="*/ 0 h 4285054"/>
              <a:gd name="connsiteX2" fmla="*/ 4969993 w 5103991"/>
              <a:gd name="connsiteY2" fmla="*/ 672644 h 4285054"/>
              <a:gd name="connsiteX3" fmla="*/ 5103989 w 5103991"/>
              <a:gd name="connsiteY3" fmla="*/ 3997535 h 4285054"/>
              <a:gd name="connsiteX4" fmla="*/ 72919 w 5103991"/>
              <a:gd name="connsiteY4" fmla="*/ 4285054 h 4285054"/>
              <a:gd name="connsiteX0" fmla="*/ 15005 w 5046077"/>
              <a:gd name="connsiteY0" fmla="*/ 4103926 h 4103926"/>
              <a:gd name="connsiteX1" fmla="*/ -3 w 5046077"/>
              <a:gd name="connsiteY1" fmla="*/ 1 h 4103926"/>
              <a:gd name="connsiteX2" fmla="*/ 4912079 w 5046077"/>
              <a:gd name="connsiteY2" fmla="*/ 491516 h 4103926"/>
              <a:gd name="connsiteX3" fmla="*/ 5046075 w 5046077"/>
              <a:gd name="connsiteY3" fmla="*/ 3816407 h 4103926"/>
              <a:gd name="connsiteX4" fmla="*/ 15005 w 5046077"/>
              <a:gd name="connsiteY4" fmla="*/ 4103926 h 410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077" h="4103926">
                <a:moveTo>
                  <a:pt x="15005" y="4103926"/>
                </a:moveTo>
                <a:cubicBezTo>
                  <a:pt x="10002" y="2735951"/>
                  <a:pt x="5000" y="1367976"/>
                  <a:pt x="-3" y="1"/>
                </a:cubicBezTo>
                <a:lnTo>
                  <a:pt x="4912079" y="491516"/>
                </a:lnTo>
                <a:cubicBezTo>
                  <a:pt x="4917617" y="1594554"/>
                  <a:pt x="5040537" y="2713369"/>
                  <a:pt x="5046075" y="3816407"/>
                </a:cubicBezTo>
                <a:lnTo>
                  <a:pt x="15005" y="4103926"/>
                </a:lnTo>
                <a:close/>
              </a:path>
            </a:pathLst>
          </a:custGeom>
          <a:solidFill>
            <a:srgbClr val="933D3C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Диагональная полоса 8"/>
          <p:cNvSpPr/>
          <p:nvPr userDrawn="1"/>
        </p:nvSpPr>
        <p:spPr>
          <a:xfrm rot="19758753">
            <a:off x="7251327" y="165086"/>
            <a:ext cx="372075" cy="3598796"/>
          </a:xfrm>
          <a:custGeom>
            <a:avLst/>
            <a:gdLst>
              <a:gd name="connsiteX0" fmla="*/ 0 w 3600400"/>
              <a:gd name="connsiteY0" fmla="*/ 2654027 h 5308054"/>
              <a:gd name="connsiteX1" fmla="*/ 1800200 w 3600400"/>
              <a:gd name="connsiteY1" fmla="*/ 0 h 5308054"/>
              <a:gd name="connsiteX2" fmla="*/ 3600400 w 3600400"/>
              <a:gd name="connsiteY2" fmla="*/ 0 h 5308054"/>
              <a:gd name="connsiteX3" fmla="*/ 0 w 3600400"/>
              <a:gd name="connsiteY3" fmla="*/ 5308054 h 5308054"/>
              <a:gd name="connsiteX4" fmla="*/ 0 w 3600400"/>
              <a:gd name="connsiteY4" fmla="*/ 2654027 h 5308054"/>
              <a:gd name="connsiteX0" fmla="*/ 1095400 w 4695800"/>
              <a:gd name="connsiteY0" fmla="*/ 2654027 h 5308054"/>
              <a:gd name="connsiteX1" fmla="*/ 0 w 4695800"/>
              <a:gd name="connsiteY1" fmla="*/ 16933 h 5308054"/>
              <a:gd name="connsiteX2" fmla="*/ 4695800 w 4695800"/>
              <a:gd name="connsiteY2" fmla="*/ 0 h 5308054"/>
              <a:gd name="connsiteX3" fmla="*/ 1095400 w 4695800"/>
              <a:gd name="connsiteY3" fmla="*/ 5308054 h 5308054"/>
              <a:gd name="connsiteX4" fmla="*/ 1095400 w 4695800"/>
              <a:gd name="connsiteY4" fmla="*/ 2654027 h 5308054"/>
              <a:gd name="connsiteX0" fmla="*/ 1095400 w 3764467"/>
              <a:gd name="connsiteY0" fmla="*/ 2654027 h 5308054"/>
              <a:gd name="connsiteX1" fmla="*/ 0 w 3764467"/>
              <a:gd name="connsiteY1" fmla="*/ 16933 h 5308054"/>
              <a:gd name="connsiteX2" fmla="*/ 3764467 w 3764467"/>
              <a:gd name="connsiteY2" fmla="*/ 0 h 5308054"/>
              <a:gd name="connsiteX3" fmla="*/ 1095400 w 3764467"/>
              <a:gd name="connsiteY3" fmla="*/ 5308054 h 5308054"/>
              <a:gd name="connsiteX4" fmla="*/ 1095400 w 3764467"/>
              <a:gd name="connsiteY4" fmla="*/ 2654027 h 5308054"/>
              <a:gd name="connsiteX0" fmla="*/ 1095400 w 6700333"/>
              <a:gd name="connsiteY0" fmla="*/ 26540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095400 w 6700333"/>
              <a:gd name="connsiteY4" fmla="*/ 2654027 h 5206454"/>
              <a:gd name="connsiteX0" fmla="*/ 1501800 w 6700333"/>
              <a:gd name="connsiteY0" fmla="*/ 5143227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1501800 w 6700333"/>
              <a:gd name="connsiteY4" fmla="*/ 5143227 h 5206454"/>
              <a:gd name="connsiteX0" fmla="*/ 2737933 w 6700333"/>
              <a:gd name="connsiteY0" fmla="*/ 5058560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058560 h 5206454"/>
              <a:gd name="connsiteX0" fmla="*/ 2737933 w 6700333"/>
              <a:gd name="connsiteY0" fmla="*/ 5177093 h 5206454"/>
              <a:gd name="connsiteX1" fmla="*/ 0 w 6700333"/>
              <a:gd name="connsiteY1" fmla="*/ 16933 h 5206454"/>
              <a:gd name="connsiteX2" fmla="*/ 3764467 w 6700333"/>
              <a:gd name="connsiteY2" fmla="*/ 0 h 5206454"/>
              <a:gd name="connsiteX3" fmla="*/ 6700333 w 6700333"/>
              <a:gd name="connsiteY3" fmla="*/ 5206454 h 5206454"/>
              <a:gd name="connsiteX4" fmla="*/ 2737933 w 6700333"/>
              <a:gd name="connsiteY4" fmla="*/ 5177093 h 5206454"/>
              <a:gd name="connsiteX0" fmla="*/ 2737933 w 6700333"/>
              <a:gd name="connsiteY0" fmla="*/ 5160160 h 5189521"/>
              <a:gd name="connsiteX1" fmla="*/ 0 w 6700333"/>
              <a:gd name="connsiteY1" fmla="*/ 0 h 5189521"/>
              <a:gd name="connsiteX2" fmla="*/ 5000809 w 6700333"/>
              <a:gd name="connsiteY2" fmla="*/ 167199 h 5189521"/>
              <a:gd name="connsiteX3" fmla="*/ 6700333 w 6700333"/>
              <a:gd name="connsiteY3" fmla="*/ 5189521 h 5189521"/>
              <a:gd name="connsiteX4" fmla="*/ 2737933 w 6700333"/>
              <a:gd name="connsiteY4" fmla="*/ 5160160 h 5189521"/>
              <a:gd name="connsiteX0" fmla="*/ 2737933 w 6959973"/>
              <a:gd name="connsiteY0" fmla="*/ 6128592 h 6157953"/>
              <a:gd name="connsiteX1" fmla="*/ 0 w 6959973"/>
              <a:gd name="connsiteY1" fmla="*/ 968432 h 6157953"/>
              <a:gd name="connsiteX2" fmla="*/ 6959969 w 6959973"/>
              <a:gd name="connsiteY2" fmla="*/ 0 h 6157953"/>
              <a:gd name="connsiteX3" fmla="*/ 6700333 w 6959973"/>
              <a:gd name="connsiteY3" fmla="*/ 6157953 h 6157953"/>
              <a:gd name="connsiteX4" fmla="*/ 2737933 w 6959973"/>
              <a:gd name="connsiteY4" fmla="*/ 6128592 h 6157953"/>
              <a:gd name="connsiteX0" fmla="*/ 939185 w 5161225"/>
              <a:gd name="connsiteY0" fmla="*/ 6780467 h 6809828"/>
              <a:gd name="connsiteX1" fmla="*/ -2 w 5161225"/>
              <a:gd name="connsiteY1" fmla="*/ 0 h 6809828"/>
              <a:gd name="connsiteX2" fmla="*/ 5161221 w 5161225"/>
              <a:gd name="connsiteY2" fmla="*/ 651875 h 6809828"/>
              <a:gd name="connsiteX3" fmla="*/ 4901585 w 5161225"/>
              <a:gd name="connsiteY3" fmla="*/ 6809828 h 6809828"/>
              <a:gd name="connsiteX4" fmla="*/ 939185 w 5161225"/>
              <a:gd name="connsiteY4" fmla="*/ 6780467 h 6809828"/>
              <a:gd name="connsiteX0" fmla="*/ 243770 w 5161225"/>
              <a:gd name="connsiteY0" fmla="*/ 7437908 h 7437908"/>
              <a:gd name="connsiteX1" fmla="*/ -2 w 5161225"/>
              <a:gd name="connsiteY1" fmla="*/ 0 h 7437908"/>
              <a:gd name="connsiteX2" fmla="*/ 5161221 w 5161225"/>
              <a:gd name="connsiteY2" fmla="*/ 651875 h 7437908"/>
              <a:gd name="connsiteX3" fmla="*/ 4901585 w 5161225"/>
              <a:gd name="connsiteY3" fmla="*/ 6809828 h 7437908"/>
              <a:gd name="connsiteX4" fmla="*/ 243770 w 5161225"/>
              <a:gd name="connsiteY4" fmla="*/ 7437908 h 7437908"/>
              <a:gd name="connsiteX0" fmla="*/ 243770 w 5161217"/>
              <a:gd name="connsiteY0" fmla="*/ 7437908 h 7437908"/>
              <a:gd name="connsiteX1" fmla="*/ -2 w 5161217"/>
              <a:gd name="connsiteY1" fmla="*/ 0 h 7437908"/>
              <a:gd name="connsiteX2" fmla="*/ 5161221 w 5161217"/>
              <a:gd name="connsiteY2" fmla="*/ 651875 h 7437908"/>
              <a:gd name="connsiteX3" fmla="*/ 5013242 w 5161217"/>
              <a:gd name="connsiteY3" fmla="*/ 4615474 h 7437908"/>
              <a:gd name="connsiteX4" fmla="*/ 243770 w 5161217"/>
              <a:gd name="connsiteY4" fmla="*/ 7437908 h 7437908"/>
              <a:gd name="connsiteX0" fmla="*/ 176664 w 5161225"/>
              <a:gd name="connsiteY0" fmla="*/ 6455957 h 6455958"/>
              <a:gd name="connsiteX1" fmla="*/ -2 w 5161225"/>
              <a:gd name="connsiteY1" fmla="*/ 0 h 6455958"/>
              <a:gd name="connsiteX2" fmla="*/ 5161221 w 5161225"/>
              <a:gd name="connsiteY2" fmla="*/ 651875 h 6455958"/>
              <a:gd name="connsiteX3" fmla="*/ 5013242 w 5161225"/>
              <a:gd name="connsiteY3" fmla="*/ 4615474 h 6455958"/>
              <a:gd name="connsiteX4" fmla="*/ 176664 w 5161225"/>
              <a:gd name="connsiteY4" fmla="*/ 6455957 h 6455958"/>
              <a:gd name="connsiteX0" fmla="*/ 176664 w 5013242"/>
              <a:gd name="connsiteY0" fmla="*/ 6455957 h 6455956"/>
              <a:gd name="connsiteX1" fmla="*/ -2 w 5013242"/>
              <a:gd name="connsiteY1" fmla="*/ 0 h 6455956"/>
              <a:gd name="connsiteX2" fmla="*/ 4991388 w 5013242"/>
              <a:gd name="connsiteY2" fmla="*/ 729736 h 6455956"/>
              <a:gd name="connsiteX3" fmla="*/ 5013242 w 5013242"/>
              <a:gd name="connsiteY3" fmla="*/ 4615474 h 6455956"/>
              <a:gd name="connsiteX4" fmla="*/ 176664 w 5013242"/>
              <a:gd name="connsiteY4" fmla="*/ 6455957 h 6455956"/>
              <a:gd name="connsiteX0" fmla="*/ 110244 w 4946822"/>
              <a:gd name="connsiteY0" fmla="*/ 6416048 h 6416049"/>
              <a:gd name="connsiteX1" fmla="*/ -2 w 4946822"/>
              <a:gd name="connsiteY1" fmla="*/ 0 h 6416049"/>
              <a:gd name="connsiteX2" fmla="*/ 4924968 w 4946822"/>
              <a:gd name="connsiteY2" fmla="*/ 689827 h 6416049"/>
              <a:gd name="connsiteX3" fmla="*/ 4946822 w 4946822"/>
              <a:gd name="connsiteY3" fmla="*/ 4575565 h 6416049"/>
              <a:gd name="connsiteX4" fmla="*/ 110244 w 4946822"/>
              <a:gd name="connsiteY4" fmla="*/ 6416048 h 6416049"/>
              <a:gd name="connsiteX0" fmla="*/ 110244 w 4969996"/>
              <a:gd name="connsiteY0" fmla="*/ 6416048 h 6416047"/>
              <a:gd name="connsiteX1" fmla="*/ -2 w 4969996"/>
              <a:gd name="connsiteY1" fmla="*/ 0 h 6416047"/>
              <a:gd name="connsiteX2" fmla="*/ 4969993 w 4969996"/>
              <a:gd name="connsiteY2" fmla="*/ 672644 h 6416047"/>
              <a:gd name="connsiteX3" fmla="*/ 4946822 w 4969996"/>
              <a:gd name="connsiteY3" fmla="*/ 4575565 h 6416047"/>
              <a:gd name="connsiteX4" fmla="*/ 110244 w 4969996"/>
              <a:gd name="connsiteY4" fmla="*/ 6416048 h 6416047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946822 w 4969996"/>
              <a:gd name="connsiteY3" fmla="*/ 4575565 h 6405848"/>
              <a:gd name="connsiteX4" fmla="*/ 71262 w 4969996"/>
              <a:gd name="connsiteY4" fmla="*/ 6405848 h 6405848"/>
              <a:gd name="connsiteX0" fmla="*/ 71262 w 4969996"/>
              <a:gd name="connsiteY0" fmla="*/ 6405848 h 6405848"/>
              <a:gd name="connsiteX1" fmla="*/ -2 w 4969996"/>
              <a:gd name="connsiteY1" fmla="*/ 0 h 6405848"/>
              <a:gd name="connsiteX2" fmla="*/ 4969993 w 4969996"/>
              <a:gd name="connsiteY2" fmla="*/ 672644 h 6405848"/>
              <a:gd name="connsiteX3" fmla="*/ 4882017 w 4969996"/>
              <a:gd name="connsiteY3" fmla="*/ 4566855 h 6405848"/>
              <a:gd name="connsiteX4" fmla="*/ 71262 w 4969996"/>
              <a:gd name="connsiteY4" fmla="*/ 6405848 h 6405848"/>
              <a:gd name="connsiteX0" fmla="*/ 71262 w 4983215"/>
              <a:gd name="connsiteY0" fmla="*/ 6405848 h 7374374"/>
              <a:gd name="connsiteX1" fmla="*/ -2 w 4983215"/>
              <a:gd name="connsiteY1" fmla="*/ 0 h 7374374"/>
              <a:gd name="connsiteX2" fmla="*/ 4969993 w 4983215"/>
              <a:gd name="connsiteY2" fmla="*/ 672644 h 7374374"/>
              <a:gd name="connsiteX3" fmla="*/ 4983213 w 4983215"/>
              <a:gd name="connsiteY3" fmla="*/ 7374374 h 7374374"/>
              <a:gd name="connsiteX4" fmla="*/ 71262 w 4983215"/>
              <a:gd name="connsiteY4" fmla="*/ 6405848 h 737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3215" h="7374374">
                <a:moveTo>
                  <a:pt x="71262" y="6405848"/>
                </a:moveTo>
                <a:lnTo>
                  <a:pt x="-2" y="0"/>
                </a:lnTo>
                <a:lnTo>
                  <a:pt x="4969993" y="672644"/>
                </a:lnTo>
                <a:cubicBezTo>
                  <a:pt x="4974400" y="2906554"/>
                  <a:pt x="4978806" y="5140464"/>
                  <a:pt x="4983213" y="7374374"/>
                </a:cubicBezTo>
                <a:lnTo>
                  <a:pt x="71262" y="64058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66054" y="1357660"/>
            <a:ext cx="8554417" cy="35903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Текст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и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sz="half" idx="10" hasCustomPrompt="1"/>
          </p:nvPr>
        </p:nvSpPr>
        <p:spPr>
          <a:xfrm>
            <a:off x="3455369" y="339502"/>
            <a:ext cx="5437111" cy="46799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      Текст</a:t>
            </a:r>
          </a:p>
          <a:p>
            <a:pPr lvl="0"/>
            <a:endParaRPr lang="ru-RU" dirty="0"/>
          </a:p>
        </p:txBody>
      </p:sp>
      <p:sp>
        <p:nvSpPr>
          <p:cNvPr id="6" name="Половина рамки 5"/>
          <p:cNvSpPr/>
          <p:nvPr userDrawn="1"/>
        </p:nvSpPr>
        <p:spPr>
          <a:xfrm rot="2638645" flipH="1">
            <a:off x="-1386087" y="344565"/>
            <a:ext cx="4282368" cy="4420707"/>
          </a:xfrm>
          <a:custGeom>
            <a:avLst/>
            <a:gdLst>
              <a:gd name="connsiteX0" fmla="*/ 0 w 6864354"/>
              <a:gd name="connsiteY0" fmla="*/ 0 h 5434076"/>
              <a:gd name="connsiteX1" fmla="*/ 6864354 w 6864354"/>
              <a:gd name="connsiteY1" fmla="*/ 0 h 5434076"/>
              <a:gd name="connsiteX2" fmla="*/ 4576259 w 6864354"/>
              <a:gd name="connsiteY2" fmla="*/ 1811341 h 5434076"/>
              <a:gd name="connsiteX3" fmla="*/ 1811341 w 6864354"/>
              <a:gd name="connsiteY3" fmla="*/ 1811341 h 5434076"/>
              <a:gd name="connsiteX4" fmla="*/ 1811341 w 6864354"/>
              <a:gd name="connsiteY4" fmla="*/ 4000152 h 5434076"/>
              <a:gd name="connsiteX5" fmla="*/ 0 w 6864354"/>
              <a:gd name="connsiteY5" fmla="*/ 5434076 h 5434076"/>
              <a:gd name="connsiteX6" fmla="*/ 0 w 6864354"/>
              <a:gd name="connsiteY6" fmla="*/ 0 h 5434076"/>
              <a:gd name="connsiteX0" fmla="*/ 0 w 6864354"/>
              <a:gd name="connsiteY0" fmla="*/ 0 h 5434076"/>
              <a:gd name="connsiteX1" fmla="*/ 6864354 w 6864354"/>
              <a:gd name="connsiteY1" fmla="*/ 0 h 5434076"/>
              <a:gd name="connsiteX2" fmla="*/ 4576259 w 6864354"/>
              <a:gd name="connsiteY2" fmla="*/ 1811341 h 5434076"/>
              <a:gd name="connsiteX3" fmla="*/ 1811341 w 6864354"/>
              <a:gd name="connsiteY3" fmla="*/ 1811341 h 5434076"/>
              <a:gd name="connsiteX4" fmla="*/ 1715620 w 6864354"/>
              <a:gd name="connsiteY4" fmla="*/ 5224677 h 5434076"/>
              <a:gd name="connsiteX5" fmla="*/ 0 w 6864354"/>
              <a:gd name="connsiteY5" fmla="*/ 5434076 h 5434076"/>
              <a:gd name="connsiteX6" fmla="*/ 0 w 6864354"/>
              <a:gd name="connsiteY6" fmla="*/ 0 h 5434076"/>
              <a:gd name="connsiteX0" fmla="*/ 0 w 6864354"/>
              <a:gd name="connsiteY0" fmla="*/ 0 h 5224677"/>
              <a:gd name="connsiteX1" fmla="*/ 6864354 w 6864354"/>
              <a:gd name="connsiteY1" fmla="*/ 0 h 5224677"/>
              <a:gd name="connsiteX2" fmla="*/ 4576259 w 6864354"/>
              <a:gd name="connsiteY2" fmla="*/ 1811341 h 5224677"/>
              <a:gd name="connsiteX3" fmla="*/ 1811341 w 6864354"/>
              <a:gd name="connsiteY3" fmla="*/ 1811341 h 5224677"/>
              <a:gd name="connsiteX4" fmla="*/ 1715620 w 6864354"/>
              <a:gd name="connsiteY4" fmla="*/ 5224677 h 5224677"/>
              <a:gd name="connsiteX5" fmla="*/ 804325 w 6864354"/>
              <a:gd name="connsiteY5" fmla="*/ 4385029 h 5224677"/>
              <a:gd name="connsiteX6" fmla="*/ 0 w 6864354"/>
              <a:gd name="connsiteY6" fmla="*/ 0 h 5224677"/>
              <a:gd name="connsiteX0" fmla="*/ 0 w 6864354"/>
              <a:gd name="connsiteY0" fmla="*/ 0 h 5269177"/>
              <a:gd name="connsiteX1" fmla="*/ 6864354 w 6864354"/>
              <a:gd name="connsiteY1" fmla="*/ 0 h 5269177"/>
              <a:gd name="connsiteX2" fmla="*/ 4576259 w 6864354"/>
              <a:gd name="connsiteY2" fmla="*/ 1811341 h 5269177"/>
              <a:gd name="connsiteX3" fmla="*/ 1811341 w 6864354"/>
              <a:gd name="connsiteY3" fmla="*/ 1811341 h 5269177"/>
              <a:gd name="connsiteX4" fmla="*/ 1857509 w 6864354"/>
              <a:gd name="connsiteY4" fmla="*/ 5269177 h 5269177"/>
              <a:gd name="connsiteX5" fmla="*/ 804325 w 6864354"/>
              <a:gd name="connsiteY5" fmla="*/ 4385029 h 5269177"/>
              <a:gd name="connsiteX6" fmla="*/ 0 w 6864354"/>
              <a:gd name="connsiteY6" fmla="*/ 0 h 5269177"/>
              <a:gd name="connsiteX0" fmla="*/ 0 w 6864354"/>
              <a:gd name="connsiteY0" fmla="*/ 0 h 5317452"/>
              <a:gd name="connsiteX1" fmla="*/ 6864354 w 6864354"/>
              <a:gd name="connsiteY1" fmla="*/ 0 h 5317452"/>
              <a:gd name="connsiteX2" fmla="*/ 4576259 w 6864354"/>
              <a:gd name="connsiteY2" fmla="*/ 1811341 h 5317452"/>
              <a:gd name="connsiteX3" fmla="*/ 1811341 w 6864354"/>
              <a:gd name="connsiteY3" fmla="*/ 1811341 h 5317452"/>
              <a:gd name="connsiteX4" fmla="*/ 1787824 w 6864354"/>
              <a:gd name="connsiteY4" fmla="*/ 5317452 h 5317452"/>
              <a:gd name="connsiteX5" fmla="*/ 804325 w 6864354"/>
              <a:gd name="connsiteY5" fmla="*/ 4385029 h 5317452"/>
              <a:gd name="connsiteX6" fmla="*/ 0 w 6864354"/>
              <a:gd name="connsiteY6" fmla="*/ 0 h 5317452"/>
              <a:gd name="connsiteX0" fmla="*/ 0 w 6864354"/>
              <a:gd name="connsiteY0" fmla="*/ 0 h 5317452"/>
              <a:gd name="connsiteX1" fmla="*/ 6864354 w 6864354"/>
              <a:gd name="connsiteY1" fmla="*/ 0 h 5317452"/>
              <a:gd name="connsiteX2" fmla="*/ 5503364 w 6864354"/>
              <a:gd name="connsiteY2" fmla="*/ 1712489 h 5317452"/>
              <a:gd name="connsiteX3" fmla="*/ 1811341 w 6864354"/>
              <a:gd name="connsiteY3" fmla="*/ 1811341 h 5317452"/>
              <a:gd name="connsiteX4" fmla="*/ 1787824 w 6864354"/>
              <a:gd name="connsiteY4" fmla="*/ 5317452 h 5317452"/>
              <a:gd name="connsiteX5" fmla="*/ 804325 w 6864354"/>
              <a:gd name="connsiteY5" fmla="*/ 4385029 h 5317452"/>
              <a:gd name="connsiteX6" fmla="*/ 0 w 6864354"/>
              <a:gd name="connsiteY6" fmla="*/ 0 h 5317452"/>
              <a:gd name="connsiteX0" fmla="*/ 0 w 5503364"/>
              <a:gd name="connsiteY0" fmla="*/ 0 h 5317452"/>
              <a:gd name="connsiteX1" fmla="*/ 4572719 w 5503364"/>
              <a:gd name="connsiteY1" fmla="*/ 722860 h 5317452"/>
              <a:gd name="connsiteX2" fmla="*/ 5503364 w 5503364"/>
              <a:gd name="connsiteY2" fmla="*/ 1712489 h 5317452"/>
              <a:gd name="connsiteX3" fmla="*/ 1811341 w 5503364"/>
              <a:gd name="connsiteY3" fmla="*/ 1811341 h 5317452"/>
              <a:gd name="connsiteX4" fmla="*/ 1787824 w 5503364"/>
              <a:gd name="connsiteY4" fmla="*/ 5317452 h 5317452"/>
              <a:gd name="connsiteX5" fmla="*/ 804325 w 5503364"/>
              <a:gd name="connsiteY5" fmla="*/ 4385029 h 5317452"/>
              <a:gd name="connsiteX6" fmla="*/ 0 w 5503364"/>
              <a:gd name="connsiteY6" fmla="*/ 0 h 5317452"/>
              <a:gd name="connsiteX0" fmla="*/ 142920 w 4699039"/>
              <a:gd name="connsiteY0" fmla="*/ 306681 h 4594592"/>
              <a:gd name="connsiteX1" fmla="*/ 3768394 w 4699039"/>
              <a:gd name="connsiteY1" fmla="*/ 0 h 4594592"/>
              <a:gd name="connsiteX2" fmla="*/ 4699039 w 4699039"/>
              <a:gd name="connsiteY2" fmla="*/ 989629 h 4594592"/>
              <a:gd name="connsiteX3" fmla="*/ 1007016 w 4699039"/>
              <a:gd name="connsiteY3" fmla="*/ 1088481 h 4594592"/>
              <a:gd name="connsiteX4" fmla="*/ 983499 w 4699039"/>
              <a:gd name="connsiteY4" fmla="*/ 4594592 h 4594592"/>
              <a:gd name="connsiteX5" fmla="*/ 0 w 4699039"/>
              <a:gd name="connsiteY5" fmla="*/ 3662169 h 4594592"/>
              <a:gd name="connsiteX6" fmla="*/ 142920 w 4699039"/>
              <a:gd name="connsiteY6" fmla="*/ 306681 h 4594592"/>
              <a:gd name="connsiteX0" fmla="*/ 142920 w 4699039"/>
              <a:gd name="connsiteY0" fmla="*/ 60764 h 4348675"/>
              <a:gd name="connsiteX1" fmla="*/ 3954662 w 4699039"/>
              <a:gd name="connsiteY1" fmla="*/ 0 h 4348675"/>
              <a:gd name="connsiteX2" fmla="*/ 4699039 w 4699039"/>
              <a:gd name="connsiteY2" fmla="*/ 743712 h 4348675"/>
              <a:gd name="connsiteX3" fmla="*/ 1007016 w 4699039"/>
              <a:gd name="connsiteY3" fmla="*/ 842564 h 4348675"/>
              <a:gd name="connsiteX4" fmla="*/ 983499 w 4699039"/>
              <a:gd name="connsiteY4" fmla="*/ 4348675 h 4348675"/>
              <a:gd name="connsiteX5" fmla="*/ 0 w 4699039"/>
              <a:gd name="connsiteY5" fmla="*/ 3416252 h 4348675"/>
              <a:gd name="connsiteX6" fmla="*/ 142920 w 4699039"/>
              <a:gd name="connsiteY6" fmla="*/ 60764 h 4348675"/>
              <a:gd name="connsiteX0" fmla="*/ 142920 w 4699039"/>
              <a:gd name="connsiteY0" fmla="*/ 60764 h 4361181"/>
              <a:gd name="connsiteX1" fmla="*/ 3954662 w 4699039"/>
              <a:gd name="connsiteY1" fmla="*/ 0 h 4361181"/>
              <a:gd name="connsiteX2" fmla="*/ 4699039 w 4699039"/>
              <a:gd name="connsiteY2" fmla="*/ 743712 h 4361181"/>
              <a:gd name="connsiteX3" fmla="*/ 1007016 w 4699039"/>
              <a:gd name="connsiteY3" fmla="*/ 842564 h 4361181"/>
              <a:gd name="connsiteX4" fmla="*/ 1037612 w 4699039"/>
              <a:gd name="connsiteY4" fmla="*/ 4361181 h 4361181"/>
              <a:gd name="connsiteX5" fmla="*/ 0 w 4699039"/>
              <a:gd name="connsiteY5" fmla="*/ 3416252 h 4361181"/>
              <a:gd name="connsiteX6" fmla="*/ 142920 w 4699039"/>
              <a:gd name="connsiteY6" fmla="*/ 60764 h 4361181"/>
              <a:gd name="connsiteX0" fmla="*/ 0 w 4556119"/>
              <a:gd name="connsiteY0" fmla="*/ 60764 h 4361181"/>
              <a:gd name="connsiteX1" fmla="*/ 3811742 w 4556119"/>
              <a:gd name="connsiteY1" fmla="*/ 0 h 4361181"/>
              <a:gd name="connsiteX2" fmla="*/ 4556119 w 4556119"/>
              <a:gd name="connsiteY2" fmla="*/ 743712 h 4361181"/>
              <a:gd name="connsiteX3" fmla="*/ 864096 w 4556119"/>
              <a:gd name="connsiteY3" fmla="*/ 842564 h 4361181"/>
              <a:gd name="connsiteX4" fmla="*/ 894692 w 4556119"/>
              <a:gd name="connsiteY4" fmla="*/ 4361181 h 4361181"/>
              <a:gd name="connsiteX5" fmla="*/ 329307 w 4556119"/>
              <a:gd name="connsiteY5" fmla="*/ 3832207 h 4361181"/>
              <a:gd name="connsiteX6" fmla="*/ 0 w 4556119"/>
              <a:gd name="connsiteY6" fmla="*/ 60764 h 4361181"/>
              <a:gd name="connsiteX0" fmla="*/ 0 w 4556119"/>
              <a:gd name="connsiteY0" fmla="*/ 60764 h 4361181"/>
              <a:gd name="connsiteX1" fmla="*/ 3811742 w 4556119"/>
              <a:gd name="connsiteY1" fmla="*/ 0 h 4361181"/>
              <a:gd name="connsiteX2" fmla="*/ 4556119 w 4556119"/>
              <a:gd name="connsiteY2" fmla="*/ 743712 h 4361181"/>
              <a:gd name="connsiteX3" fmla="*/ 864096 w 4556119"/>
              <a:gd name="connsiteY3" fmla="*/ 842564 h 4361181"/>
              <a:gd name="connsiteX4" fmla="*/ 894692 w 4556119"/>
              <a:gd name="connsiteY4" fmla="*/ 4361181 h 4361181"/>
              <a:gd name="connsiteX5" fmla="*/ 150373 w 4556119"/>
              <a:gd name="connsiteY5" fmla="*/ 3619842 h 4361181"/>
              <a:gd name="connsiteX6" fmla="*/ 0 w 4556119"/>
              <a:gd name="connsiteY6" fmla="*/ 60764 h 4361181"/>
              <a:gd name="connsiteX0" fmla="*/ 110331 w 4405746"/>
              <a:gd name="connsiteY0" fmla="*/ 325562 h 4361181"/>
              <a:gd name="connsiteX1" fmla="*/ 3661369 w 4405746"/>
              <a:gd name="connsiteY1" fmla="*/ 0 h 4361181"/>
              <a:gd name="connsiteX2" fmla="*/ 4405746 w 4405746"/>
              <a:gd name="connsiteY2" fmla="*/ 743712 h 4361181"/>
              <a:gd name="connsiteX3" fmla="*/ 713723 w 4405746"/>
              <a:gd name="connsiteY3" fmla="*/ 842564 h 4361181"/>
              <a:gd name="connsiteX4" fmla="*/ 744319 w 4405746"/>
              <a:gd name="connsiteY4" fmla="*/ 4361181 h 4361181"/>
              <a:gd name="connsiteX5" fmla="*/ 0 w 4405746"/>
              <a:gd name="connsiteY5" fmla="*/ 3619842 h 4361181"/>
              <a:gd name="connsiteX6" fmla="*/ 110331 w 4405746"/>
              <a:gd name="connsiteY6" fmla="*/ 325562 h 4361181"/>
              <a:gd name="connsiteX0" fmla="*/ 110331 w 4405746"/>
              <a:gd name="connsiteY0" fmla="*/ 325562 h 4447162"/>
              <a:gd name="connsiteX1" fmla="*/ 3661369 w 4405746"/>
              <a:gd name="connsiteY1" fmla="*/ 0 h 4447162"/>
              <a:gd name="connsiteX2" fmla="*/ 4405746 w 4405746"/>
              <a:gd name="connsiteY2" fmla="*/ 743712 h 4447162"/>
              <a:gd name="connsiteX3" fmla="*/ 713723 w 4405746"/>
              <a:gd name="connsiteY3" fmla="*/ 842564 h 4447162"/>
              <a:gd name="connsiteX4" fmla="*/ 833425 w 4405746"/>
              <a:gd name="connsiteY4" fmla="*/ 4447162 h 4447162"/>
              <a:gd name="connsiteX5" fmla="*/ 0 w 4405746"/>
              <a:gd name="connsiteY5" fmla="*/ 3619842 h 4447162"/>
              <a:gd name="connsiteX6" fmla="*/ 110331 w 4405746"/>
              <a:gd name="connsiteY6" fmla="*/ 325562 h 4447162"/>
              <a:gd name="connsiteX0" fmla="*/ 110331 w 4405746"/>
              <a:gd name="connsiteY0" fmla="*/ 325562 h 4399903"/>
              <a:gd name="connsiteX1" fmla="*/ 3661369 w 4405746"/>
              <a:gd name="connsiteY1" fmla="*/ 0 h 4399903"/>
              <a:gd name="connsiteX2" fmla="*/ 4405746 w 4405746"/>
              <a:gd name="connsiteY2" fmla="*/ 743712 h 4399903"/>
              <a:gd name="connsiteX3" fmla="*/ 713723 w 4405746"/>
              <a:gd name="connsiteY3" fmla="*/ 842564 h 4399903"/>
              <a:gd name="connsiteX4" fmla="*/ 839317 w 4405746"/>
              <a:gd name="connsiteY4" fmla="*/ 4399903 h 4399903"/>
              <a:gd name="connsiteX5" fmla="*/ 0 w 4405746"/>
              <a:gd name="connsiteY5" fmla="*/ 3619842 h 4399903"/>
              <a:gd name="connsiteX6" fmla="*/ 110331 w 4405746"/>
              <a:gd name="connsiteY6" fmla="*/ 325562 h 4399903"/>
              <a:gd name="connsiteX0" fmla="*/ 110331 w 4405746"/>
              <a:gd name="connsiteY0" fmla="*/ 325562 h 4427080"/>
              <a:gd name="connsiteX1" fmla="*/ 3661369 w 4405746"/>
              <a:gd name="connsiteY1" fmla="*/ 0 h 4427080"/>
              <a:gd name="connsiteX2" fmla="*/ 4405746 w 4405746"/>
              <a:gd name="connsiteY2" fmla="*/ 743712 h 4427080"/>
              <a:gd name="connsiteX3" fmla="*/ 713723 w 4405746"/>
              <a:gd name="connsiteY3" fmla="*/ 842564 h 4427080"/>
              <a:gd name="connsiteX4" fmla="*/ 826329 w 4405746"/>
              <a:gd name="connsiteY4" fmla="*/ 4427080 h 4427080"/>
              <a:gd name="connsiteX5" fmla="*/ 0 w 4405746"/>
              <a:gd name="connsiteY5" fmla="*/ 3619842 h 4427080"/>
              <a:gd name="connsiteX6" fmla="*/ 110331 w 4405746"/>
              <a:gd name="connsiteY6" fmla="*/ 325562 h 4427080"/>
              <a:gd name="connsiteX0" fmla="*/ 0 w 4295415"/>
              <a:gd name="connsiteY0" fmla="*/ 325562 h 4427080"/>
              <a:gd name="connsiteX1" fmla="*/ 3551038 w 4295415"/>
              <a:gd name="connsiteY1" fmla="*/ 0 h 4427080"/>
              <a:gd name="connsiteX2" fmla="*/ 4295415 w 4295415"/>
              <a:gd name="connsiteY2" fmla="*/ 743712 h 4427080"/>
              <a:gd name="connsiteX3" fmla="*/ 603392 w 4295415"/>
              <a:gd name="connsiteY3" fmla="*/ 842564 h 4427080"/>
              <a:gd name="connsiteX4" fmla="*/ 715998 w 4295415"/>
              <a:gd name="connsiteY4" fmla="*/ 4427080 h 4427080"/>
              <a:gd name="connsiteX5" fmla="*/ 13047 w 4295415"/>
              <a:gd name="connsiteY5" fmla="*/ 3738892 h 4427080"/>
              <a:gd name="connsiteX6" fmla="*/ 0 w 4295415"/>
              <a:gd name="connsiteY6" fmla="*/ 325562 h 4427080"/>
              <a:gd name="connsiteX0" fmla="*/ 0 w 4295415"/>
              <a:gd name="connsiteY0" fmla="*/ 319189 h 4420707"/>
              <a:gd name="connsiteX1" fmla="*/ 3571361 w 4295415"/>
              <a:gd name="connsiteY1" fmla="*/ 0 h 4420707"/>
              <a:gd name="connsiteX2" fmla="*/ 4295415 w 4295415"/>
              <a:gd name="connsiteY2" fmla="*/ 737339 h 4420707"/>
              <a:gd name="connsiteX3" fmla="*/ 603392 w 4295415"/>
              <a:gd name="connsiteY3" fmla="*/ 836191 h 4420707"/>
              <a:gd name="connsiteX4" fmla="*/ 715998 w 4295415"/>
              <a:gd name="connsiteY4" fmla="*/ 4420707 h 4420707"/>
              <a:gd name="connsiteX5" fmla="*/ 13047 w 4295415"/>
              <a:gd name="connsiteY5" fmla="*/ 3732519 h 4420707"/>
              <a:gd name="connsiteX6" fmla="*/ 0 w 4295415"/>
              <a:gd name="connsiteY6" fmla="*/ 319189 h 4420707"/>
              <a:gd name="connsiteX0" fmla="*/ 0 w 4295415"/>
              <a:gd name="connsiteY0" fmla="*/ 319189 h 4420707"/>
              <a:gd name="connsiteX1" fmla="*/ 3571361 w 4295415"/>
              <a:gd name="connsiteY1" fmla="*/ 0 h 4420707"/>
              <a:gd name="connsiteX2" fmla="*/ 4295415 w 4295415"/>
              <a:gd name="connsiteY2" fmla="*/ 737339 h 4420707"/>
              <a:gd name="connsiteX3" fmla="*/ 875882 w 4295415"/>
              <a:gd name="connsiteY3" fmla="*/ 1006470 h 4420707"/>
              <a:gd name="connsiteX4" fmla="*/ 715998 w 4295415"/>
              <a:gd name="connsiteY4" fmla="*/ 4420707 h 4420707"/>
              <a:gd name="connsiteX5" fmla="*/ 13047 w 4295415"/>
              <a:gd name="connsiteY5" fmla="*/ 3732519 h 4420707"/>
              <a:gd name="connsiteX6" fmla="*/ 0 w 4295415"/>
              <a:gd name="connsiteY6" fmla="*/ 319189 h 4420707"/>
              <a:gd name="connsiteX0" fmla="*/ 0 w 4295415"/>
              <a:gd name="connsiteY0" fmla="*/ 319189 h 4420707"/>
              <a:gd name="connsiteX1" fmla="*/ 3571361 w 4295415"/>
              <a:gd name="connsiteY1" fmla="*/ 0 h 4420707"/>
              <a:gd name="connsiteX2" fmla="*/ 4295415 w 4295415"/>
              <a:gd name="connsiteY2" fmla="*/ 737339 h 4420707"/>
              <a:gd name="connsiteX3" fmla="*/ 944185 w 4295415"/>
              <a:gd name="connsiteY3" fmla="*/ 1059141 h 4420707"/>
              <a:gd name="connsiteX4" fmla="*/ 715998 w 4295415"/>
              <a:gd name="connsiteY4" fmla="*/ 4420707 h 4420707"/>
              <a:gd name="connsiteX5" fmla="*/ 13047 w 4295415"/>
              <a:gd name="connsiteY5" fmla="*/ 3732519 h 4420707"/>
              <a:gd name="connsiteX6" fmla="*/ 0 w 4295415"/>
              <a:gd name="connsiteY6" fmla="*/ 319189 h 4420707"/>
              <a:gd name="connsiteX0" fmla="*/ 258001 w 4282368"/>
              <a:gd name="connsiteY0" fmla="*/ 408658 h 4420707"/>
              <a:gd name="connsiteX1" fmla="*/ 3558314 w 4282368"/>
              <a:gd name="connsiteY1" fmla="*/ 0 h 4420707"/>
              <a:gd name="connsiteX2" fmla="*/ 4282368 w 4282368"/>
              <a:gd name="connsiteY2" fmla="*/ 737339 h 4420707"/>
              <a:gd name="connsiteX3" fmla="*/ 931138 w 4282368"/>
              <a:gd name="connsiteY3" fmla="*/ 1059141 h 4420707"/>
              <a:gd name="connsiteX4" fmla="*/ 702951 w 4282368"/>
              <a:gd name="connsiteY4" fmla="*/ 4420707 h 4420707"/>
              <a:gd name="connsiteX5" fmla="*/ 0 w 4282368"/>
              <a:gd name="connsiteY5" fmla="*/ 3732519 h 4420707"/>
              <a:gd name="connsiteX6" fmla="*/ 258001 w 4282368"/>
              <a:gd name="connsiteY6" fmla="*/ 408658 h 442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2368" h="4420707">
                <a:moveTo>
                  <a:pt x="258001" y="408658"/>
                </a:moveTo>
                <a:lnTo>
                  <a:pt x="3558314" y="0"/>
                </a:lnTo>
                <a:lnTo>
                  <a:pt x="4282368" y="737339"/>
                </a:lnTo>
                <a:lnTo>
                  <a:pt x="931138" y="1059141"/>
                </a:lnTo>
                <a:lnTo>
                  <a:pt x="702951" y="4420707"/>
                </a:lnTo>
                <a:lnTo>
                  <a:pt x="0" y="3732519"/>
                </a:lnTo>
                <a:lnTo>
                  <a:pt x="258001" y="40865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 rot="5400000">
            <a:off x="-1401366" y="1401366"/>
            <a:ext cx="5143500" cy="2340768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none" lIns="0" tIns="0" rIns="0" bIns="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</a:t>
            </a:r>
          </a:p>
          <a:p>
            <a:r>
              <a:rPr lang="ru-RU" sz="2400" dirty="0" smtClean="0"/>
              <a:t>              ЗАГОЛОВОК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407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ладов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7784" y="123478"/>
            <a:ext cx="4276080" cy="85725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94791" y="1059582"/>
            <a:ext cx="8554417" cy="8640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Текст</a:t>
            </a:r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042413" y="2067694"/>
            <a:ext cx="10801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603610" y="2211710"/>
            <a:ext cx="2898874" cy="1663790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smtClean="0"/>
              <a:t>Текст</a:t>
            </a:r>
            <a:endParaRPr lang="ru-RU" dirty="0" smtClean="0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69" y="2499742"/>
            <a:ext cx="3058851" cy="160343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Текст</a:t>
            </a:r>
            <a:endParaRPr lang="ru-RU" sz="2000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053047" y="2499742"/>
            <a:ext cx="3058851" cy="160343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Текст</a:t>
            </a:r>
            <a:endParaRPr lang="ru-RU" sz="2000" dirty="0"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095622" y="2499742"/>
            <a:ext cx="3058851" cy="160343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Текст</a:t>
            </a:r>
            <a:endParaRPr lang="ru-RU" sz="2000" dirty="0">
              <a:latin typeface="+mn-lt"/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4646185" y="2211710"/>
            <a:ext cx="2898874" cy="1663790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 smtClean="0"/>
              <a:t>Текст</a:t>
            </a:r>
            <a:endParaRPr lang="ru-RU" dirty="0" smtClean="0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>
            <a:off x="4354426" y="2559521"/>
            <a:ext cx="456091" cy="28803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1306048" y="2559521"/>
            <a:ext cx="456091" cy="28803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>
            <a:off x="7397001" y="2559521"/>
            <a:ext cx="456091" cy="28803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объединение 20"/>
          <p:cNvSpPr/>
          <p:nvPr userDrawn="1"/>
        </p:nvSpPr>
        <p:spPr>
          <a:xfrm>
            <a:off x="2874871" y="3579862"/>
            <a:ext cx="377298" cy="216024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объединение 21"/>
          <p:cNvSpPr/>
          <p:nvPr userDrawn="1"/>
        </p:nvSpPr>
        <p:spPr>
          <a:xfrm>
            <a:off x="5923249" y="3581933"/>
            <a:ext cx="377298" cy="216024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"/>
          <p:cNvSpPr>
            <a:spLocks noGrp="1"/>
          </p:cNvSpPr>
          <p:nvPr>
            <p:ph sz="half" idx="11" hasCustomPrompt="1"/>
          </p:nvPr>
        </p:nvSpPr>
        <p:spPr>
          <a:xfrm>
            <a:off x="294791" y="4227934"/>
            <a:ext cx="8554417" cy="8640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Текст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3" r:id="rId5"/>
    <p:sldLayoutId id="2147483652" r:id="rId6"/>
    <p:sldLayoutId id="2147483654" r:id="rId7"/>
    <p:sldLayoutId id="2147483665" r:id="rId8"/>
    <p:sldLayoutId id="2147483655" r:id="rId9"/>
    <p:sldLayoutId id="2147483663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6" r:id="rId2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63888" y="3723878"/>
            <a:ext cx="5580112" cy="1314450"/>
          </a:xfrm>
        </p:spPr>
        <p:txBody>
          <a:bodyPr>
            <a:noAutofit/>
          </a:bodyPr>
          <a:lstStyle/>
          <a:p>
            <a:pPr algn="just"/>
            <a:r>
              <a:rPr lang="uk-UA" sz="1400" dirty="0" smtClean="0"/>
              <a:t>Людмила Марчук, завідувач кафедри української мови, доктор філологічних наук, професор</a:t>
            </a:r>
          </a:p>
          <a:p>
            <a:pPr algn="just"/>
            <a:endParaRPr lang="uk-UA" sz="1400" dirty="0" smtClean="0"/>
          </a:p>
          <a:p>
            <a:pPr algn="just"/>
            <a:r>
              <a:rPr lang="uk-UA" sz="1400" dirty="0" smtClean="0"/>
              <a:t>Зореслава Шевчук, старший викладач кафедри української мови, кандидат філологічних наук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1923678"/>
            <a:ext cx="6084168" cy="1728192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/>
              <a:t>МОТИВАЦІЙНИЙ </a:t>
            </a:r>
            <a:br>
              <a:rPr lang="uk-UA" sz="3600" b="1" dirty="0" smtClean="0"/>
            </a:br>
            <a:r>
              <a:rPr lang="uk-UA" sz="3600" b="1" dirty="0" smtClean="0"/>
              <a:t>ЛИСТ: </a:t>
            </a:r>
            <a:r>
              <a:rPr lang="uk-UA" sz="3100" b="1" i="1" dirty="0" smtClean="0"/>
              <a:t>ПОРАДИ АБІТУРІЄНТАМ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137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23478"/>
            <a:ext cx="5112568" cy="590902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АБЗАЦ – ОСНОВНА ДУМКА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1"/>
          </p:nvPr>
        </p:nvSpPr>
        <p:spPr>
          <a:xfrm>
            <a:off x="755576" y="714380"/>
            <a:ext cx="8280920" cy="4305642"/>
          </a:xfrm>
        </p:spPr>
        <p:txBody>
          <a:bodyPr>
            <a:normAutofit lnSpcReduction="10000"/>
          </a:bodyPr>
          <a:lstStyle/>
          <a:p>
            <a:r>
              <a:rPr lang="uk-UA" sz="1800" b="1" dirty="0" smtClean="0"/>
              <a:t>Основне завдання цієї частини – зацікавити читача задля подальшого прочитання листа. Це може бути цікава інформація з метою викликати емоції.</a:t>
            </a:r>
          </a:p>
          <a:p>
            <a:endParaRPr lang="uk-UA" sz="1600" dirty="0"/>
          </a:p>
          <a:p>
            <a:pPr algn="ctr"/>
            <a:endParaRPr lang="uk-UA" i="1" dirty="0"/>
          </a:p>
          <a:p>
            <a:pPr algn="just"/>
            <a:r>
              <a:rPr lang="ru-RU" i="1" dirty="0"/>
              <a:t>«…А </a:t>
            </a:r>
            <a:r>
              <a:rPr lang="ru-RU" i="1" dirty="0" err="1"/>
              <a:t>чи</a:t>
            </a:r>
            <a:r>
              <a:rPr lang="ru-RU" i="1" dirty="0"/>
              <a:t> знали Ви,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 smtClean="0"/>
              <a:t>кожен</a:t>
            </a:r>
            <a:r>
              <a:rPr lang="ru-RU" i="1" dirty="0" smtClean="0"/>
              <a:t> 10 </a:t>
            </a:r>
            <a:r>
              <a:rPr lang="ru-RU" i="1" dirty="0" err="1" smtClean="0"/>
              <a:t>українець</a:t>
            </a:r>
            <a:r>
              <a:rPr lang="ru-RU" i="1" dirty="0" smtClean="0"/>
              <a:t> </a:t>
            </a:r>
            <a:r>
              <a:rPr lang="ru-RU" i="1" dirty="0" err="1" smtClean="0"/>
              <a:t>насправді</a:t>
            </a:r>
            <a:r>
              <a:rPr lang="ru-RU" i="1" dirty="0" smtClean="0"/>
              <a:t> не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вільно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спілкуватися</a:t>
            </a:r>
            <a:r>
              <a:rPr lang="ru-RU" i="1" dirty="0" smtClean="0"/>
              <a:t> </a:t>
            </a:r>
            <a:r>
              <a:rPr lang="ru-RU" i="1" dirty="0" err="1" smtClean="0"/>
              <a:t>рідною</a:t>
            </a:r>
            <a:r>
              <a:rPr lang="ru-RU" i="1" dirty="0" smtClean="0"/>
              <a:t> </a:t>
            </a:r>
            <a:r>
              <a:rPr lang="ru-RU" i="1" dirty="0" err="1" smtClean="0"/>
              <a:t>мовою</a:t>
            </a:r>
            <a:r>
              <a:rPr lang="ru-RU" i="1" dirty="0" smtClean="0"/>
              <a:t>.…» </a:t>
            </a:r>
          </a:p>
          <a:p>
            <a:pPr algn="just"/>
            <a:endParaRPr lang="ru-RU" dirty="0"/>
          </a:p>
          <a:p>
            <a:pPr algn="just"/>
            <a:r>
              <a:rPr lang="ru-RU" i="1" dirty="0" smtClean="0"/>
              <a:t>«…</a:t>
            </a:r>
            <a:r>
              <a:rPr lang="ru-RU" i="1" dirty="0" err="1"/>
              <a:t>У</a:t>
            </a:r>
            <a:r>
              <a:rPr lang="ru-RU" i="1" dirty="0" err="1" smtClean="0"/>
              <a:t>наслідок</a:t>
            </a:r>
            <a:r>
              <a:rPr lang="ru-RU" i="1" dirty="0" smtClean="0"/>
              <a:t> </a:t>
            </a:r>
            <a:r>
              <a:rPr lang="ru-RU" i="1" dirty="0" err="1"/>
              <a:t>бойових</a:t>
            </a:r>
            <a:r>
              <a:rPr lang="ru-RU" i="1" dirty="0"/>
              <a:t> </a:t>
            </a:r>
            <a:r>
              <a:rPr lang="ru-RU" i="1" dirty="0" err="1"/>
              <a:t>дій</a:t>
            </a:r>
            <a:r>
              <a:rPr lang="ru-RU" i="1" dirty="0"/>
              <a:t> </a:t>
            </a:r>
            <a:r>
              <a:rPr lang="ru-RU" i="1" dirty="0" err="1"/>
              <a:t>знищено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4500 </a:t>
            </a:r>
            <a:r>
              <a:rPr lang="ru-RU" i="1" dirty="0" err="1"/>
              <a:t>будинків</a:t>
            </a:r>
            <a:r>
              <a:rPr lang="ru-RU" i="1" dirty="0"/>
              <a:t>! 10 млн </a:t>
            </a:r>
            <a:r>
              <a:rPr lang="ru-RU" i="1" dirty="0" err="1"/>
              <a:t>українців</a:t>
            </a:r>
            <a:r>
              <a:rPr lang="ru-RU" i="1" dirty="0"/>
              <a:t>  </a:t>
            </a:r>
            <a:r>
              <a:rPr lang="ru-RU" i="1" dirty="0" err="1"/>
              <a:t>залишилось</a:t>
            </a:r>
            <a:r>
              <a:rPr lang="ru-RU" i="1" dirty="0"/>
              <a:t> без </a:t>
            </a:r>
            <a:r>
              <a:rPr lang="ru-RU" i="1" dirty="0" err="1"/>
              <a:t>житла</a:t>
            </a:r>
            <a:r>
              <a:rPr lang="ru-RU" i="1" dirty="0"/>
              <a:t>… » </a:t>
            </a:r>
            <a:endParaRPr lang="ru-RU" i="1" dirty="0" smtClean="0"/>
          </a:p>
          <a:p>
            <a:pPr algn="just"/>
            <a:endParaRPr lang="ru-RU" dirty="0"/>
          </a:p>
          <a:p>
            <a:pPr algn="just"/>
            <a:r>
              <a:rPr lang="ru-RU" i="1" dirty="0" smtClean="0"/>
              <a:t>«…За </a:t>
            </a:r>
            <a:r>
              <a:rPr lang="ru-RU" i="1" dirty="0" err="1" smtClean="0"/>
              <a:t>останні</a:t>
            </a:r>
            <a:r>
              <a:rPr lang="ru-RU" i="1" dirty="0" smtClean="0"/>
              <a:t> 3 роки </a:t>
            </a:r>
            <a:r>
              <a:rPr lang="ru-RU" i="1" dirty="0" err="1" smtClean="0"/>
              <a:t>Україна</a:t>
            </a:r>
            <a:r>
              <a:rPr lang="ru-RU" i="1" dirty="0" smtClean="0"/>
              <a:t> </a:t>
            </a:r>
            <a:r>
              <a:rPr lang="ru-RU" i="1" dirty="0" err="1" smtClean="0"/>
              <a:t>ввійшла</a:t>
            </a:r>
            <a:r>
              <a:rPr lang="ru-RU" i="1" dirty="0" smtClean="0"/>
              <a:t> до списку </a:t>
            </a:r>
            <a:r>
              <a:rPr lang="ru-RU" i="1" dirty="0" err="1" smtClean="0"/>
              <a:t>країн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найзабрудненішим</a:t>
            </a:r>
            <a:r>
              <a:rPr lang="ru-RU" i="1" dirty="0" smtClean="0"/>
              <a:t> </a:t>
            </a:r>
            <a:r>
              <a:rPr lang="ru-RU" i="1" dirty="0" err="1" smtClean="0"/>
              <a:t>повітрям</a:t>
            </a:r>
            <a:r>
              <a:rPr lang="ru-RU" i="1" dirty="0" smtClean="0"/>
              <a:t>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5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51013"/>
            <a:ext cx="5832648" cy="590902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АБЗАЦ – КЛЮЧОВА ІНФОРМАЦІЯ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1"/>
          </p:nvPr>
        </p:nvSpPr>
        <p:spPr>
          <a:xfrm>
            <a:off x="755576" y="714380"/>
            <a:ext cx="8280920" cy="43056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1800" b="1" dirty="0" smtClean="0"/>
              <a:t>Продемонструйте, своє зацікавлення темою, наголосіть, що розумієте суть процесів не поверхнево.</a:t>
            </a:r>
          </a:p>
          <a:p>
            <a:endParaRPr lang="uk-UA" sz="1800" dirty="0" smtClean="0"/>
          </a:p>
          <a:p>
            <a:endParaRPr lang="uk-UA" sz="1800" dirty="0"/>
          </a:p>
          <a:p>
            <a:pPr algn="just"/>
            <a:r>
              <a:rPr lang="ru-RU" sz="2400" i="1" dirty="0" smtClean="0"/>
              <a:t>      «</a:t>
            </a:r>
            <a:r>
              <a:rPr lang="ru-RU" sz="2400" i="1" dirty="0" err="1" smtClean="0"/>
              <a:t>Україна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посідає</a:t>
            </a:r>
            <a:r>
              <a:rPr lang="ru-RU" sz="2400" i="1" dirty="0" smtClean="0"/>
              <a:t> </a:t>
            </a:r>
            <a:r>
              <a:rPr lang="ru-RU" sz="2400" i="1" dirty="0"/>
              <a:t>9 </a:t>
            </a:r>
            <a:r>
              <a:rPr lang="ru-RU" sz="2400" i="1" dirty="0" err="1"/>
              <a:t>місце</a:t>
            </a:r>
            <a:r>
              <a:rPr lang="ru-RU" sz="2400" i="1" dirty="0"/>
              <a:t> </a:t>
            </a:r>
            <a:r>
              <a:rPr lang="ru-RU" sz="2400" i="1" dirty="0" err="1"/>
              <a:t>серед</a:t>
            </a:r>
            <a:r>
              <a:rPr lang="ru-RU" sz="2400" i="1" dirty="0"/>
              <a:t> 15 держав </a:t>
            </a:r>
            <a:r>
              <a:rPr lang="ru-RU" sz="2400" i="1" dirty="0" smtClean="0"/>
              <a:t>в </a:t>
            </a:r>
            <a:r>
              <a:rPr lang="ru-RU" sz="2400" i="1" dirty="0" err="1" smtClean="0"/>
              <a:t>антирейтингу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смертністю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забруднення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повітря</a:t>
            </a:r>
            <a:r>
              <a:rPr lang="ru-RU" sz="2400" i="1" dirty="0" smtClean="0"/>
              <a:t>. Через </a:t>
            </a:r>
            <a:r>
              <a:rPr lang="ru-RU" sz="2400" i="1" dirty="0" err="1"/>
              <a:t>це</a:t>
            </a:r>
            <a:r>
              <a:rPr lang="ru-RU" sz="2400" i="1" dirty="0"/>
              <a:t> за статистикою </a:t>
            </a:r>
            <a:r>
              <a:rPr lang="ru-RU" sz="2400" i="1" dirty="0" err="1"/>
              <a:t>щороку</a:t>
            </a:r>
            <a:r>
              <a:rPr lang="ru-RU" sz="2400" i="1" dirty="0"/>
              <a:t> в </a:t>
            </a:r>
            <a:r>
              <a:rPr lang="ru-RU" sz="2400" i="1" dirty="0" err="1"/>
              <a:t>Україні</a:t>
            </a:r>
            <a:r>
              <a:rPr lang="ru-RU" sz="2400" i="1" dirty="0"/>
              <a:t> </a:t>
            </a:r>
            <a:r>
              <a:rPr lang="ru-RU" sz="2400" i="1" dirty="0" err="1"/>
              <a:t>гине</a:t>
            </a:r>
            <a:r>
              <a:rPr lang="ru-RU" sz="2400" i="1" dirty="0"/>
              <a:t> </a:t>
            </a:r>
            <a:r>
              <a:rPr lang="ru-RU" sz="2400" i="1" dirty="0" err="1"/>
              <a:t>кожна</a:t>
            </a:r>
            <a:r>
              <a:rPr lang="ru-RU" sz="2400" i="1" dirty="0"/>
              <a:t> 918-та </a:t>
            </a:r>
            <a:r>
              <a:rPr lang="ru-RU" sz="2400" i="1" dirty="0" err="1"/>
              <a:t>людина</a:t>
            </a:r>
            <a:r>
              <a:rPr lang="ru-RU" sz="2400" i="1" dirty="0"/>
              <a:t>. </a:t>
            </a:r>
            <a:r>
              <a:rPr lang="ru-RU" sz="2400" i="1" dirty="0" err="1"/>
              <a:t>Загрозу</a:t>
            </a:r>
            <a:r>
              <a:rPr lang="ru-RU" sz="2400" i="1" dirty="0"/>
              <a:t> </a:t>
            </a:r>
            <a:r>
              <a:rPr lang="ru-RU" sz="2400" i="1" dirty="0" err="1"/>
              <a:t>здоров’ю</a:t>
            </a:r>
            <a:r>
              <a:rPr lang="ru-RU" sz="2400" i="1" dirty="0"/>
              <a:t> та </a:t>
            </a:r>
            <a:r>
              <a:rPr lang="ru-RU" sz="2400" i="1" dirty="0" err="1"/>
              <a:t>життю</a:t>
            </a:r>
            <a:r>
              <a:rPr lang="ru-RU" sz="2400" i="1" dirty="0"/>
              <a:t> </a:t>
            </a:r>
            <a:r>
              <a:rPr lang="ru-RU" sz="2400" i="1" dirty="0" err="1"/>
              <a:t>українців</a:t>
            </a:r>
            <a:r>
              <a:rPr lang="ru-RU" sz="2400" i="1" dirty="0"/>
              <a:t> </a:t>
            </a:r>
            <a:r>
              <a:rPr lang="ru-RU" sz="2400" i="1" dirty="0" err="1"/>
              <a:t>становлять</a:t>
            </a:r>
            <a:r>
              <a:rPr lang="ru-RU" sz="2400" i="1" dirty="0"/>
              <a:t> </a:t>
            </a:r>
            <a:r>
              <a:rPr lang="ru-RU" sz="2400" i="1" dirty="0" err="1"/>
              <a:t>застарілі</a:t>
            </a:r>
            <a:r>
              <a:rPr lang="ru-RU" sz="2400" i="1" dirty="0"/>
              <a:t> та </a:t>
            </a:r>
            <a:r>
              <a:rPr lang="ru-RU" sz="2400" i="1" dirty="0" err="1" smtClean="0"/>
              <a:t>вкрай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неефективні</a:t>
            </a:r>
            <a:r>
              <a:rPr lang="ru-RU" sz="2400" i="1" dirty="0" smtClean="0"/>
              <a:t> </a:t>
            </a:r>
            <a:r>
              <a:rPr lang="ru-RU" sz="2400" i="1" dirty="0" err="1"/>
              <a:t>підприємства</a:t>
            </a:r>
            <a:r>
              <a:rPr lang="ru-RU" sz="2400" i="1" dirty="0"/>
              <a:t> </a:t>
            </a:r>
            <a:r>
              <a:rPr lang="ru-RU" sz="2400" i="1" dirty="0" err="1"/>
              <a:t>енергетики</a:t>
            </a:r>
            <a:r>
              <a:rPr lang="ru-RU" sz="2400" i="1" dirty="0"/>
              <a:t> й </a:t>
            </a:r>
            <a:r>
              <a:rPr lang="ru-RU" sz="2400" i="1" dirty="0" err="1"/>
              <a:t>важкої</a:t>
            </a:r>
            <a:r>
              <a:rPr lang="ru-RU" sz="2400" i="1" dirty="0"/>
              <a:t> </a:t>
            </a:r>
            <a:r>
              <a:rPr lang="ru-RU" sz="2400" i="1" dirty="0" err="1" smtClean="0"/>
              <a:t>промисловості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Найбільше</a:t>
            </a:r>
            <a:r>
              <a:rPr lang="ru-RU" sz="2400" i="1" dirty="0" smtClean="0"/>
              <a:t> </a:t>
            </a:r>
            <a:r>
              <a:rPr lang="ru-RU" sz="2400" i="1" dirty="0" err="1"/>
              <a:t>шкідливих</a:t>
            </a:r>
            <a:r>
              <a:rPr lang="ru-RU" sz="2400" i="1" dirty="0"/>
              <a:t> </a:t>
            </a:r>
            <a:r>
              <a:rPr lang="ru-RU" sz="2400" i="1" dirty="0" err="1"/>
              <a:t>речовин</a:t>
            </a:r>
            <a:r>
              <a:rPr lang="ru-RU" sz="2400" i="1" dirty="0"/>
              <a:t> </a:t>
            </a:r>
            <a:r>
              <a:rPr lang="ru-RU" sz="2400" i="1" dirty="0" err="1"/>
              <a:t>утворюється</a:t>
            </a:r>
            <a:r>
              <a:rPr lang="ru-RU" sz="2400" i="1" dirty="0"/>
              <a:t> через </a:t>
            </a:r>
            <a:r>
              <a:rPr lang="ru-RU" sz="2400" i="1" dirty="0" err="1"/>
              <a:t>використання</a:t>
            </a:r>
            <a:r>
              <a:rPr lang="ru-RU" sz="2400" i="1" dirty="0"/>
              <a:t> </a:t>
            </a:r>
            <a:r>
              <a:rPr lang="ru-RU" sz="2400" i="1" dirty="0" err="1"/>
              <a:t>енергії</a:t>
            </a:r>
            <a:r>
              <a:rPr lang="ru-RU" sz="2400" i="1" dirty="0"/>
              <a:t> </a:t>
            </a:r>
            <a:r>
              <a:rPr lang="ru-RU" sz="2400" i="1" dirty="0" err="1"/>
              <a:t>домогосподарствами</a:t>
            </a:r>
            <a:r>
              <a:rPr lang="ru-RU" sz="2400" i="1" dirty="0"/>
              <a:t> та в </a:t>
            </a:r>
            <a:r>
              <a:rPr lang="ru-RU" sz="2400" i="1" dirty="0" err="1"/>
              <a:t>комерційному</a:t>
            </a:r>
            <a:r>
              <a:rPr lang="ru-RU" sz="2400" i="1" dirty="0"/>
              <a:t> </a:t>
            </a:r>
            <a:r>
              <a:rPr lang="ru-RU" sz="2400" i="1" dirty="0" err="1"/>
              <a:t>секторі</a:t>
            </a:r>
            <a:r>
              <a:rPr lang="ru-RU" sz="2400" i="1" dirty="0"/>
              <a:t>. </a:t>
            </a:r>
            <a:r>
              <a:rPr lang="ru-RU" sz="2400" i="1" dirty="0" err="1"/>
              <a:t>Зокрема</a:t>
            </a:r>
            <a:r>
              <a:rPr lang="ru-RU" sz="2400" i="1" dirty="0"/>
              <a:t>, </a:t>
            </a:r>
            <a:r>
              <a:rPr lang="ru-RU" sz="2400" i="1" dirty="0" err="1"/>
              <a:t>виробництвом</a:t>
            </a:r>
            <a:r>
              <a:rPr lang="ru-RU" sz="2400" i="1" dirty="0"/>
              <a:t> </a:t>
            </a:r>
            <a:r>
              <a:rPr lang="ru-RU" sz="2400" i="1" dirty="0" err="1"/>
              <a:t>електроенергії</a:t>
            </a:r>
            <a:r>
              <a:rPr lang="ru-RU" sz="2400" i="1" dirty="0"/>
              <a:t> через </a:t>
            </a:r>
            <a:r>
              <a:rPr lang="ru-RU" sz="2400" i="1" dirty="0" err="1"/>
              <a:t>спалювання</a:t>
            </a:r>
            <a:r>
              <a:rPr lang="ru-RU" sz="2400" i="1" dirty="0"/>
              <a:t> </a:t>
            </a:r>
            <a:r>
              <a:rPr lang="ru-RU" sz="2400" i="1" dirty="0" err="1"/>
              <a:t>сміття</a:t>
            </a:r>
            <a:r>
              <a:rPr lang="ru-RU" sz="2400" i="1" dirty="0"/>
              <a:t> та з </a:t>
            </a:r>
            <a:r>
              <a:rPr lang="ru-RU" sz="2400" i="1" dirty="0" err="1"/>
              <a:t>використанням</a:t>
            </a:r>
            <a:r>
              <a:rPr lang="ru-RU" sz="2400" i="1" dirty="0"/>
              <a:t> </a:t>
            </a:r>
            <a:r>
              <a:rPr lang="ru-RU" sz="2400" i="1" dirty="0" err="1"/>
              <a:t>дизельних</a:t>
            </a:r>
            <a:r>
              <a:rPr lang="ru-RU" sz="2400" i="1" dirty="0"/>
              <a:t> </a:t>
            </a:r>
            <a:r>
              <a:rPr lang="ru-RU" sz="2400" i="1" dirty="0" err="1" smtClean="0"/>
              <a:t>генераторів</a:t>
            </a:r>
            <a:r>
              <a:rPr lang="ru-RU" sz="2400" i="1" dirty="0" smtClean="0"/>
              <a:t>».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111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95486"/>
            <a:ext cx="5112568" cy="590902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АБЗАЦ – ВИСНОВОК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1"/>
          </p:nvPr>
        </p:nvSpPr>
        <p:spPr>
          <a:xfrm>
            <a:off x="755576" y="714380"/>
            <a:ext cx="8280920" cy="430564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/>
              <a:t>Констатація</a:t>
            </a:r>
            <a:r>
              <a:rPr lang="ru-RU" sz="1800" dirty="0" smtClean="0"/>
              <a:t> </a:t>
            </a:r>
            <a:r>
              <a:rPr lang="ru-RU" sz="1800" dirty="0"/>
              <a:t>факту, реального стану справ,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порушені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 smtClean="0"/>
              <a:t>обраному</a:t>
            </a:r>
            <a:r>
              <a:rPr lang="ru-RU" sz="1800" dirty="0" smtClean="0"/>
              <a:t> Вами </a:t>
            </a:r>
            <a:r>
              <a:rPr lang="ru-RU" sz="1800" dirty="0" err="1" smtClean="0"/>
              <a:t>питанні</a:t>
            </a:r>
            <a:r>
              <a:rPr lang="ru-RU" sz="1800" dirty="0" smtClean="0"/>
              <a:t>.  </a:t>
            </a:r>
            <a:r>
              <a:rPr lang="ru-RU" sz="1800" dirty="0" err="1"/>
              <a:t>Важливо</a:t>
            </a:r>
            <a:r>
              <a:rPr lang="ru-RU" sz="1800" dirty="0"/>
              <a:t> </a:t>
            </a:r>
            <a:r>
              <a:rPr lang="ru-RU" sz="1800" dirty="0" err="1"/>
              <a:t>відзначити</a:t>
            </a:r>
            <a:r>
              <a:rPr lang="ru-RU" sz="1800" dirty="0"/>
              <a:t> Вашу роль у </a:t>
            </a:r>
            <a:r>
              <a:rPr lang="ru-RU" sz="1800" dirty="0" err="1"/>
              <a:t>майбутньому</a:t>
            </a:r>
            <a:r>
              <a:rPr lang="ru-RU" sz="1800" dirty="0"/>
              <a:t> </a:t>
            </a:r>
            <a:r>
              <a:rPr lang="ru-RU" sz="1800" dirty="0" err="1"/>
              <a:t>вирішенні</a:t>
            </a:r>
            <a:r>
              <a:rPr lang="ru-RU" sz="1800" dirty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/>
              <a:t>питання</a:t>
            </a:r>
            <a:r>
              <a:rPr lang="ru-RU" sz="1800" dirty="0"/>
              <a:t>, як і кому Ви  </a:t>
            </a:r>
            <a:r>
              <a:rPr lang="ru-RU" sz="1800" dirty="0" err="1"/>
              <a:t>допоможете</a:t>
            </a:r>
            <a:r>
              <a:rPr lang="ru-RU" sz="1800" dirty="0"/>
              <a:t>, </a:t>
            </a:r>
            <a:r>
              <a:rPr lang="ru-RU" sz="1800" dirty="0" err="1"/>
              <a:t>якщо</a:t>
            </a:r>
            <a:r>
              <a:rPr lang="ru-RU" sz="1800" dirty="0"/>
              <a:t> буде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 smtClean="0"/>
              <a:t>здобути</a:t>
            </a:r>
            <a:r>
              <a:rPr lang="ru-RU" sz="1800" dirty="0" smtClean="0"/>
              <a:t>. З </a:t>
            </a:r>
            <a:r>
              <a:rPr lang="ru-RU" sz="1800" dirty="0" err="1" smtClean="0"/>
              <a:t>огляду</a:t>
            </a:r>
            <a:r>
              <a:rPr lang="ru-RU" sz="1800" dirty="0" smtClean="0"/>
              <a:t> на </a:t>
            </a:r>
            <a:r>
              <a:rPr lang="ru-RU" sz="1800" dirty="0" err="1" smtClean="0"/>
              <a:t>це</a:t>
            </a:r>
            <a:r>
              <a:rPr lang="ru-RU" sz="1800" dirty="0" smtClean="0"/>
              <a:t>, </a:t>
            </a:r>
            <a:r>
              <a:rPr lang="ru-RU" sz="1800" dirty="0" err="1"/>
              <a:t>варто</a:t>
            </a:r>
            <a:r>
              <a:rPr lang="ru-RU" sz="1800" dirty="0"/>
              <a:t> </a:t>
            </a:r>
            <a:r>
              <a:rPr lang="ru-RU" sz="1800" dirty="0" err="1"/>
              <a:t>відповісти</a:t>
            </a:r>
            <a:r>
              <a:rPr lang="ru-RU" sz="1800" dirty="0"/>
              <a:t> на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питання</a:t>
            </a:r>
            <a:r>
              <a:rPr lang="ru-RU" sz="1800" dirty="0" smtClean="0"/>
              <a:t>:</a:t>
            </a:r>
            <a:endParaRPr lang="uk-UA" sz="1800" i="1" dirty="0"/>
          </a:p>
          <a:p>
            <a:endParaRPr lang="ru-RU" i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i="1" dirty="0" smtClean="0"/>
              <a:t>Яку спеціальність Ви хочете здобути в обраному закладі вищої освіти?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i="1" dirty="0" smtClean="0"/>
              <a:t>Опанувавши бажану професію, яку </a:t>
            </a:r>
            <a:r>
              <a:rPr lang="uk-UA" i="1" dirty="0"/>
              <a:t>к</a:t>
            </a:r>
            <a:r>
              <a:rPr lang="uk-UA" i="1" dirty="0" smtClean="0"/>
              <a:t>ористь Ви зможете принести з огляду на висловлені проблемні питання, зазначені в попередніх абзацах?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i="1" dirty="0" smtClean="0"/>
              <a:t>Де і ким Ви себе бачите в майбутньому (через 5-10 років) у цій сфері?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i="1" dirty="0" smtClean="0"/>
              <a:t>Які Ваші подальші цілі?</a:t>
            </a:r>
            <a:endParaRPr lang="uk-UA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2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7694"/>
            <a:ext cx="5364088" cy="172819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Дякуємо за увагу!</a:t>
            </a:r>
            <a:br>
              <a:rPr lang="uk-UA" sz="3200" dirty="0" smtClean="0"/>
            </a:br>
            <a:r>
              <a:rPr lang="uk-UA" sz="3200" dirty="0" smtClean="0"/>
              <a:t>Бажаємо успішно написати мотиваційний лист і вступити до омріяного закладу вищої освіти!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86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5616624" cy="8572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таке мотиваційний лист?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7119" y="1563638"/>
            <a:ext cx="5069938" cy="338437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Мотиваційний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лист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документ,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складає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і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подає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вступник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 закладу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пояснює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причини, через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вважає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себе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найкращим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кандидатом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вступу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відповідну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освітню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програму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Підготовка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такого листа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детального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вступником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академічного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університету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9395"/>
          <a:stretch>
            <a:fillRect/>
          </a:stretch>
        </p:blipFill>
        <p:spPr>
          <a:xfrm>
            <a:off x="5321458" y="1486694"/>
            <a:ext cx="3282989" cy="3077965"/>
          </a:xfrm>
        </p:spPr>
      </p:pic>
    </p:spTree>
    <p:extLst>
      <p:ext uri="{BB962C8B-B14F-4D97-AF65-F5344CB8AC3E}">
        <p14:creationId xmlns:p14="http://schemas.microsoft.com/office/powerpoint/2010/main" val="52728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41868"/>
            <a:ext cx="9324528" cy="3794178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err="1"/>
              <a:t>Мотиваційний</a:t>
            </a:r>
            <a:r>
              <a:rPr lang="ru-RU" sz="2100" b="1" dirty="0"/>
              <a:t> лист </a:t>
            </a:r>
            <a:r>
              <a:rPr lang="ru-RU" sz="2100" dirty="0"/>
              <a:t>— </a:t>
            </a:r>
            <a:r>
              <a:rPr lang="ru-RU" sz="2100" dirty="0" err="1"/>
              <a:t>це</a:t>
            </a:r>
            <a:r>
              <a:rPr lang="ru-RU" sz="2100" dirty="0"/>
              <a:t> </a:t>
            </a:r>
            <a:r>
              <a:rPr lang="ru-RU" sz="2100" dirty="0" err="1"/>
              <a:t>есе</a:t>
            </a:r>
            <a:r>
              <a:rPr lang="ru-RU" sz="2100" dirty="0"/>
              <a:t> про те, </a:t>
            </a:r>
            <a:r>
              <a:rPr lang="ru-RU" sz="2100" dirty="0" err="1"/>
              <a:t>чому</a:t>
            </a:r>
            <a:r>
              <a:rPr lang="ru-RU" sz="2100" dirty="0"/>
              <a:t> конкретна </a:t>
            </a:r>
            <a:r>
              <a:rPr lang="ru-RU" sz="2100" dirty="0" err="1"/>
              <a:t>людина</a:t>
            </a:r>
            <a:r>
              <a:rPr lang="ru-RU" sz="2100" dirty="0"/>
              <a:t> — </a:t>
            </a:r>
            <a:r>
              <a:rPr lang="ru-RU" sz="2100" dirty="0" err="1"/>
              <a:t>найкращий</a:t>
            </a:r>
            <a:r>
              <a:rPr lang="ru-RU" sz="2100" dirty="0"/>
              <a:t> кандидат для </a:t>
            </a:r>
            <a:r>
              <a:rPr lang="ru-RU" sz="2100" dirty="0" err="1"/>
              <a:t>конкретної</a:t>
            </a:r>
            <a:r>
              <a:rPr lang="ru-RU" sz="2100" dirty="0"/>
              <a:t> </a:t>
            </a:r>
            <a:r>
              <a:rPr lang="ru-RU" sz="2100" dirty="0" err="1"/>
              <a:t>можливості</a:t>
            </a:r>
            <a:r>
              <a:rPr lang="ru-RU" sz="2100" dirty="0"/>
              <a:t>. </a:t>
            </a:r>
            <a:r>
              <a:rPr lang="ru-RU" sz="2100" dirty="0" err="1"/>
              <a:t>Його</a:t>
            </a:r>
            <a:r>
              <a:rPr lang="ru-RU" sz="2100" dirty="0"/>
              <a:t> мета — </a:t>
            </a:r>
            <a:r>
              <a:rPr lang="ru-RU" sz="2100" dirty="0" err="1"/>
              <a:t>розповісти</a:t>
            </a:r>
            <a:r>
              <a:rPr lang="ru-RU" sz="2100" dirty="0"/>
              <a:t> про себе, </a:t>
            </a:r>
            <a:r>
              <a:rPr lang="ru-RU" sz="2100" dirty="0" err="1"/>
              <a:t>свої</a:t>
            </a:r>
            <a:r>
              <a:rPr lang="ru-RU" sz="2100" dirty="0"/>
              <a:t> </a:t>
            </a:r>
            <a:r>
              <a:rPr lang="ru-RU" sz="2100" dirty="0" err="1"/>
              <a:t>сильні</a:t>
            </a:r>
            <a:r>
              <a:rPr lang="ru-RU" sz="2100" dirty="0"/>
              <a:t> </a:t>
            </a:r>
            <a:r>
              <a:rPr lang="ru-RU" sz="2100" dirty="0" err="1"/>
              <a:t>сторони</a:t>
            </a:r>
            <a:r>
              <a:rPr lang="ru-RU" sz="2100" dirty="0"/>
              <a:t>, </a:t>
            </a:r>
            <a:r>
              <a:rPr lang="ru-RU" sz="2100" dirty="0" err="1"/>
              <a:t>дати</a:t>
            </a:r>
            <a:r>
              <a:rPr lang="ru-RU" sz="2100" dirty="0"/>
              <a:t> </a:t>
            </a:r>
            <a:r>
              <a:rPr lang="ru-RU" sz="2100" dirty="0" err="1"/>
              <a:t>краще</a:t>
            </a:r>
            <a:r>
              <a:rPr lang="ru-RU" sz="2100" dirty="0"/>
              <a:t> </a:t>
            </a:r>
            <a:r>
              <a:rPr lang="ru-RU" sz="2100" dirty="0" err="1"/>
              <a:t>уявлення</a:t>
            </a:r>
            <a:r>
              <a:rPr lang="ru-RU" sz="2100" dirty="0"/>
              <a:t> про </a:t>
            </a:r>
            <a:r>
              <a:rPr lang="ru-RU" sz="2100" dirty="0" err="1"/>
              <a:t>власну</a:t>
            </a:r>
            <a:r>
              <a:rPr lang="ru-RU" sz="2100" dirty="0"/>
              <a:t> </a:t>
            </a:r>
            <a:r>
              <a:rPr lang="ru-RU" sz="2100" dirty="0" err="1"/>
              <a:t>особистість</a:t>
            </a:r>
            <a:r>
              <a:rPr lang="ru-RU" sz="2100" dirty="0" smtClean="0"/>
              <a:t>.</a:t>
            </a:r>
          </a:p>
          <a:p>
            <a:endParaRPr lang="uk-UA" sz="1800" dirty="0"/>
          </a:p>
          <a:p>
            <a:pPr algn="ctr" fontAlgn="base"/>
            <a:endParaRPr lang="ru-RU" sz="2800" b="1" dirty="0">
              <a:latin typeface="var(--stk-f_family)"/>
            </a:endParaRPr>
          </a:p>
          <a:p>
            <a:pPr algn="ctr" fontAlgn="base"/>
            <a:r>
              <a:rPr lang="ru-RU" sz="2800" b="1" dirty="0" smtClean="0">
                <a:latin typeface="var(--stk-f_family)"/>
              </a:rPr>
              <a:t>Чим </a:t>
            </a:r>
            <a:r>
              <a:rPr lang="ru-RU" sz="2800" b="1" dirty="0" err="1" smtClean="0">
                <a:latin typeface="var(--stk-f_family)"/>
              </a:rPr>
              <a:t>відрізняється</a:t>
            </a:r>
            <a:r>
              <a:rPr lang="ru-RU" sz="2800" b="1" dirty="0" smtClean="0">
                <a:latin typeface="var(--stk-f_family)"/>
              </a:rPr>
              <a:t> </a:t>
            </a:r>
            <a:r>
              <a:rPr lang="ru-RU" sz="2800" b="1" dirty="0" err="1" smtClean="0">
                <a:latin typeface="var(--stk-f_family)"/>
              </a:rPr>
              <a:t>мотиваційний</a:t>
            </a:r>
            <a:r>
              <a:rPr lang="ru-RU" sz="2800" b="1" dirty="0" smtClean="0">
                <a:latin typeface="var(--stk-f_family)"/>
              </a:rPr>
              <a:t> лист </a:t>
            </a:r>
            <a:r>
              <a:rPr lang="ru-RU" sz="2800" b="1" dirty="0" err="1" smtClean="0">
                <a:latin typeface="var(--stk-f_family)"/>
              </a:rPr>
              <a:t>від</a:t>
            </a:r>
            <a:r>
              <a:rPr lang="ru-RU" sz="2800" b="1" dirty="0" smtClean="0">
                <a:latin typeface="var(--stk-f_family)"/>
              </a:rPr>
              <a:t> </a:t>
            </a:r>
            <a:r>
              <a:rPr lang="ru-RU" sz="2800" b="1" dirty="0" err="1">
                <a:latin typeface="var(--stk-f_family)"/>
              </a:rPr>
              <a:t>власного</a:t>
            </a:r>
            <a:r>
              <a:rPr lang="ru-RU" sz="2800" b="1" dirty="0">
                <a:latin typeface="var(--stk-f_family)"/>
              </a:rPr>
              <a:t> </a:t>
            </a:r>
            <a:r>
              <a:rPr lang="ru-RU" sz="2800" b="1" dirty="0" err="1" smtClean="0">
                <a:latin typeface="var(--stk-f_family)"/>
              </a:rPr>
              <a:t>висловлювання</a:t>
            </a:r>
            <a:r>
              <a:rPr lang="ru-RU" sz="2800" b="1" dirty="0">
                <a:latin typeface="var(--stk-f_family)"/>
              </a:rPr>
              <a:t>?</a:t>
            </a:r>
          </a:p>
          <a:p>
            <a:pPr fontAlgn="base"/>
            <a:r>
              <a:rPr lang="ru-RU" sz="1800" dirty="0"/>
              <a:t>У </a:t>
            </a:r>
            <a:r>
              <a:rPr lang="ru-RU" sz="1800" dirty="0" err="1"/>
              <a:t>мотиваційному</a:t>
            </a:r>
            <a:r>
              <a:rPr lang="ru-RU" sz="1800" dirty="0"/>
              <a:t> </a:t>
            </a:r>
            <a:r>
              <a:rPr lang="ru-RU" sz="1800" dirty="0" err="1"/>
              <a:t>листі</a:t>
            </a:r>
            <a:r>
              <a:rPr lang="ru-RU" sz="1800" dirty="0"/>
              <a:t> </a:t>
            </a:r>
            <a:r>
              <a:rPr lang="ru-RU" sz="1800" dirty="0" err="1"/>
              <a:t>неприпустимі</a:t>
            </a:r>
            <a:r>
              <a:rPr lang="ru-RU" sz="1800" dirty="0"/>
              <a:t> </a:t>
            </a:r>
            <a:r>
              <a:rPr lang="ru-RU" sz="1800" dirty="0" err="1"/>
              <a:t>емоції</a:t>
            </a:r>
            <a:r>
              <a:rPr lang="ru-RU" sz="1800" dirty="0"/>
              <a:t>, </a:t>
            </a:r>
            <a:r>
              <a:rPr lang="ru-RU" sz="1800" dirty="0" err="1"/>
              <a:t>образність</a:t>
            </a:r>
            <a:r>
              <a:rPr lang="ru-RU" sz="1800" dirty="0"/>
              <a:t>, </a:t>
            </a:r>
            <a:r>
              <a:rPr lang="ru-RU" sz="1800" dirty="0" err="1"/>
              <a:t>ліричні</a:t>
            </a:r>
            <a:r>
              <a:rPr lang="ru-RU" sz="1800" dirty="0"/>
              <a:t> </a:t>
            </a:r>
            <a:r>
              <a:rPr lang="ru-RU" sz="1800" dirty="0" err="1"/>
              <a:t>відступи</a:t>
            </a:r>
            <a:r>
              <a:rPr lang="ru-RU" sz="1800" dirty="0"/>
              <a:t>, </a:t>
            </a:r>
            <a:r>
              <a:rPr lang="ru-RU" sz="1800" dirty="0" err="1"/>
              <a:t>літературні</a:t>
            </a:r>
            <a:r>
              <a:rPr lang="ru-RU" sz="1800" dirty="0"/>
              <a:t> </a:t>
            </a:r>
            <a:r>
              <a:rPr lang="ru-RU" sz="1800" dirty="0" err="1"/>
              <a:t>приклади</a:t>
            </a:r>
            <a:r>
              <a:rPr lang="ru-RU" sz="1800" dirty="0"/>
              <a:t>.</a:t>
            </a:r>
          </a:p>
          <a:p>
            <a:endParaRPr lang="ru-RU" sz="1800" dirty="0" smtClean="0"/>
          </a:p>
          <a:p>
            <a:endParaRPr lang="uk-UA" sz="1800" dirty="0" smtClean="0"/>
          </a:p>
          <a:p>
            <a:endParaRPr lang="ru-RU" sz="1800" i="1" dirty="0" smtClean="0"/>
          </a:p>
          <a:p>
            <a:r>
              <a:rPr lang="ru-RU" sz="1800" dirty="0" smtClean="0"/>
              <a:t>	</a:t>
            </a:r>
            <a:endParaRPr lang="uk-UA" sz="1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23478"/>
            <a:ext cx="7272808" cy="1224136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Мотиваційний лист </a:t>
            </a:r>
          </a:p>
          <a:p>
            <a:r>
              <a:rPr lang="uk-UA" b="1" dirty="0" smtClean="0"/>
              <a:t>іншими словами…</a:t>
            </a:r>
            <a:endParaRPr lang="ru-RU" b="1" dirty="0"/>
          </a:p>
        </p:txBody>
      </p:sp>
      <p:sp>
        <p:nvSpPr>
          <p:cNvPr id="6" name="AutoShape 2" descr="Маленькие хитрости в работе с нашими схемами - СхемыДляВышивки.рф"/>
          <p:cNvSpPr>
            <a:spLocks noChangeAspect="1" noChangeArrowheads="1"/>
          </p:cNvSpPr>
          <p:nvPr/>
        </p:nvSpPr>
        <p:spPr bwMode="auto">
          <a:xfrm>
            <a:off x="-619438" y="-928006"/>
            <a:ext cx="276165" cy="2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41868"/>
            <a:ext cx="9144000" cy="3650162"/>
          </a:xfrm>
        </p:spPr>
        <p:txBody>
          <a:bodyPr>
            <a:normAutofit/>
          </a:bodyPr>
          <a:lstStyle/>
          <a:p>
            <a:endParaRPr lang="ru-RU" sz="1800" i="1" dirty="0" smtClean="0"/>
          </a:p>
          <a:p>
            <a:r>
              <a:rPr lang="ru-RU" sz="1800" dirty="0" smtClean="0"/>
              <a:t>	</a:t>
            </a:r>
            <a:endParaRPr lang="uk-UA" sz="1800" i="1" dirty="0"/>
          </a:p>
        </p:txBody>
      </p:sp>
      <p:sp>
        <p:nvSpPr>
          <p:cNvPr id="6" name="AutoShape 2" descr="Маленькие хитрости в работе с нашими схемами - СхемыДляВышивки.рф"/>
          <p:cNvSpPr>
            <a:spLocks noChangeAspect="1" noChangeArrowheads="1"/>
          </p:cNvSpPr>
          <p:nvPr/>
        </p:nvSpPr>
        <p:spPr bwMode="auto">
          <a:xfrm>
            <a:off x="-619438" y="-928006"/>
            <a:ext cx="276165" cy="2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03598"/>
            <a:ext cx="885698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00" i="1" dirty="0">
                <a:solidFill>
                  <a:schemeClr val="accent3"/>
                </a:solidFill>
              </a:rPr>
              <a:t> </a:t>
            </a:r>
            <a:r>
              <a:rPr lang="uk-UA" sz="1900" i="1" dirty="0" smtClean="0">
                <a:solidFill>
                  <a:schemeClr val="accent3"/>
                </a:solidFill>
              </a:rPr>
              <a:t>        «</a:t>
            </a:r>
            <a:r>
              <a:rPr lang="uk-UA" sz="1900" i="1" dirty="0">
                <a:solidFill>
                  <a:schemeClr val="accent3"/>
                </a:solidFill>
              </a:rPr>
              <a:t>Дорогі мамо і тату! Упродовж цього навчального року я була дуже слухняною: дотримувалась режиму дня, гарно навчалась, навіть перемогла на шкільній олімпіаді з географії. </a:t>
            </a:r>
            <a:r>
              <a:rPr lang="uk-UA" sz="1900" i="1" dirty="0" err="1">
                <a:solidFill>
                  <a:schemeClr val="accent3"/>
                </a:solidFill>
              </a:rPr>
              <a:t>Цьогоріч</a:t>
            </a:r>
            <a:r>
              <a:rPr lang="uk-UA" sz="1900" i="1" dirty="0">
                <a:solidFill>
                  <a:schemeClr val="accent3"/>
                </a:solidFill>
              </a:rPr>
              <a:t> я вступатиму до університету, і мені б так хотілося перед новим етапом свого життя набратися сил, енергії. Мої друзі розповідали, що поїздки </a:t>
            </a:r>
            <a:r>
              <a:rPr lang="uk-UA" sz="1900" i="1" dirty="0" smtClean="0">
                <a:solidFill>
                  <a:schemeClr val="accent3"/>
                </a:solidFill>
              </a:rPr>
              <a:t>за кордон </a:t>
            </a:r>
            <a:r>
              <a:rPr lang="uk-UA" sz="1900" i="1" dirty="0">
                <a:solidFill>
                  <a:schemeClr val="accent3"/>
                </a:solidFill>
              </a:rPr>
              <a:t>– це нові враження і незабутні емоції. Як би мені хотілось побачити нову країну, ознайомитись з її культурою і просто гарно провести час. Крім того, я б змогла ще більше вдосконалити іноземну мову, а практика сьогодні, як ніколи, потрібна. Особливо, якщо в майбутньому я прагну бути перекладачем. </a:t>
            </a:r>
          </a:p>
          <a:p>
            <a:pPr algn="just"/>
            <a:r>
              <a:rPr lang="uk-UA" sz="1900" i="1" dirty="0" smtClean="0">
                <a:solidFill>
                  <a:schemeClr val="accent3"/>
                </a:solidFill>
              </a:rPr>
              <a:t>        Батьки</a:t>
            </a:r>
            <a:r>
              <a:rPr lang="uk-UA" sz="1900" i="1" dirty="0">
                <a:solidFill>
                  <a:schemeClr val="accent3"/>
                </a:solidFill>
              </a:rPr>
              <a:t>, я знаю, що ви в мене найкращі, тому щиро прошу подарувати мені незабутні емоції. Повірте, </a:t>
            </a:r>
            <a:r>
              <a:rPr lang="uk-UA" sz="1900" i="1" dirty="0" smtClean="0">
                <a:solidFill>
                  <a:schemeClr val="accent3"/>
                </a:solidFill>
              </a:rPr>
              <a:t>ви </a:t>
            </a:r>
            <a:r>
              <a:rPr lang="uk-UA" sz="1900" i="1" dirty="0">
                <a:solidFill>
                  <a:schemeClr val="accent3"/>
                </a:solidFill>
              </a:rPr>
              <a:t>здійсните одну з моїх найзаповітніших мрій. Я вас не підведу, обіцяю</a:t>
            </a:r>
            <a:r>
              <a:rPr lang="uk-UA" sz="1900" i="1" dirty="0" smtClean="0">
                <a:solidFill>
                  <a:schemeClr val="accent3"/>
                </a:solidFill>
              </a:rPr>
              <a:t>!».</a:t>
            </a:r>
            <a:endParaRPr lang="ru-RU" sz="1900" i="1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896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Уявіть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просите в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подарунок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день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народження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кордон</a:t>
            </a:r>
            <a:r>
              <a:rPr lang="ru-RU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Главная идея видео или минимум 5 вопросов автора себе - Студия Синема -  sinema.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69475"/>
            <a:ext cx="803210" cy="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5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4176464" cy="590902"/>
          </a:xfrm>
        </p:spPr>
        <p:txBody>
          <a:bodyPr/>
          <a:lstStyle/>
          <a:p>
            <a:pPr algn="ctr"/>
            <a:r>
              <a:rPr lang="uk-UA" b="1" dirty="0" smtClean="0"/>
              <a:t>Основні поради перед написанням мотиваційного листа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1"/>
          </p:nvPr>
        </p:nvSpPr>
        <p:spPr>
          <a:xfrm>
            <a:off x="467544" y="1275606"/>
            <a:ext cx="4103315" cy="3934519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Перша порада</a:t>
            </a:r>
            <a:r>
              <a:rPr lang="uk-UA" dirty="0" smtClean="0"/>
              <a:t> -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що</a:t>
            </a:r>
            <a:r>
              <a:rPr lang="ru-RU" dirty="0"/>
              <a:t> буде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читатиме</a:t>
            </a:r>
            <a:r>
              <a:rPr lang="ru-RU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Друга </a:t>
            </a:r>
            <a:r>
              <a:rPr lang="ru-RU" b="1" dirty="0" err="1">
                <a:solidFill>
                  <a:srgbClr val="FF0000"/>
                </a:solidFill>
              </a:rPr>
              <a:t>порада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продемонтрувати</a:t>
            </a:r>
            <a:r>
              <a:rPr lang="ru-RU" dirty="0" smtClean="0"/>
              <a:t> свою </a:t>
            </a:r>
            <a:r>
              <a:rPr lang="ru-RU" dirty="0" err="1" smtClean="0"/>
              <a:t>зацікавленість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/>
              <a:t>як ваш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вашим </a:t>
            </a:r>
            <a:r>
              <a:rPr lang="ru-RU" dirty="0" err="1"/>
              <a:t>майбутнім</a:t>
            </a:r>
            <a:r>
              <a:rPr lang="ru-RU" dirty="0"/>
              <a:t>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плануєте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здобуті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де </a:t>
            </a:r>
            <a:r>
              <a:rPr lang="ru-RU" dirty="0" err="1"/>
              <a:t>працювати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3" b="9163"/>
          <a:stretch>
            <a:fillRect/>
          </a:stretch>
        </p:blipFill>
        <p:spPr>
          <a:xfrm>
            <a:off x="4293307" y="2427734"/>
            <a:ext cx="4578367" cy="229839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7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552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1"/>
          </p:nvPr>
        </p:nvSpPr>
        <p:spPr>
          <a:xfrm>
            <a:off x="179512" y="267494"/>
            <a:ext cx="8856984" cy="48664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b="1" dirty="0" err="1"/>
              <a:t>Ознаки</a:t>
            </a:r>
            <a:r>
              <a:rPr lang="ru-RU" sz="2200" b="1" dirty="0"/>
              <a:t> </a:t>
            </a:r>
            <a:r>
              <a:rPr lang="ru-RU" sz="2200" b="1" dirty="0" err="1"/>
              <a:t>мотиваційного</a:t>
            </a:r>
            <a:r>
              <a:rPr lang="ru-RU" sz="2200" b="1" dirty="0"/>
              <a:t> листа: </a:t>
            </a:r>
            <a:r>
              <a:rPr lang="ru-RU" sz="2200" dirty="0" err="1"/>
              <a:t>лаконічність</a:t>
            </a:r>
            <a:r>
              <a:rPr lang="ru-RU" sz="2200" dirty="0"/>
              <a:t>, </a:t>
            </a:r>
            <a:r>
              <a:rPr lang="ru-RU" sz="2200" dirty="0" err="1"/>
              <a:t>структурність</a:t>
            </a:r>
            <a:r>
              <a:rPr lang="ru-RU" sz="2200" dirty="0"/>
              <a:t>, </a:t>
            </a:r>
            <a:r>
              <a:rPr lang="ru-RU" sz="2200" dirty="0" err="1"/>
              <a:t>зрозумілість</a:t>
            </a:r>
            <a:r>
              <a:rPr lang="ru-RU" sz="2200" dirty="0"/>
              <a:t>,  </a:t>
            </a:r>
            <a:r>
              <a:rPr lang="ru-RU" sz="2200" dirty="0" err="1"/>
              <a:t>інформативність</a:t>
            </a:r>
            <a:r>
              <a:rPr lang="ru-RU" sz="2200" dirty="0"/>
              <a:t>. </a:t>
            </a:r>
          </a:p>
          <a:p>
            <a:pPr algn="just"/>
            <a:endParaRPr lang="uk-UA" sz="2200" dirty="0" smtClean="0"/>
          </a:p>
          <a:p>
            <a:pPr algn="just"/>
            <a:r>
              <a:rPr lang="ru-RU" sz="2200" b="1" dirty="0"/>
              <a:t>Стиль </a:t>
            </a:r>
            <a:r>
              <a:rPr lang="ru-RU" sz="2200" b="1" dirty="0" err="1"/>
              <a:t>написання</a:t>
            </a:r>
            <a:r>
              <a:rPr lang="ru-RU" sz="2200" b="1" dirty="0"/>
              <a:t> </a:t>
            </a:r>
            <a:r>
              <a:rPr lang="ru-RU" sz="2200" dirty="0"/>
              <a:t>— </a:t>
            </a:r>
            <a:r>
              <a:rPr lang="ru-RU" sz="2200" dirty="0" err="1"/>
              <a:t>офіційна</a:t>
            </a:r>
            <a:r>
              <a:rPr lang="ru-RU" sz="2200" dirty="0"/>
              <a:t> </a:t>
            </a:r>
            <a:r>
              <a:rPr lang="ru-RU" sz="2200" dirty="0" err="1"/>
              <a:t>ділова</a:t>
            </a:r>
            <a:r>
              <a:rPr lang="ru-RU" sz="2200" dirty="0"/>
              <a:t> </a:t>
            </a:r>
            <a:r>
              <a:rPr lang="ru-RU" sz="2200" dirty="0" err="1"/>
              <a:t>мова</a:t>
            </a:r>
            <a:r>
              <a:rPr lang="ru-RU" sz="2200" dirty="0"/>
              <a:t>. 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завдання</a:t>
            </a:r>
            <a:r>
              <a:rPr lang="ru-RU" sz="2200" b="1" dirty="0" smtClean="0"/>
              <a:t> </a:t>
            </a:r>
            <a:r>
              <a:rPr lang="ru-RU" sz="2200" b="1" dirty="0" err="1"/>
              <a:t>абітурієнта</a:t>
            </a:r>
            <a:r>
              <a:rPr lang="ru-RU" sz="2200" b="1" dirty="0"/>
              <a:t> в </a:t>
            </a:r>
            <a:r>
              <a:rPr lang="ru-RU" sz="2200" b="1" dirty="0" err="1"/>
              <a:t>мотиваційному</a:t>
            </a:r>
            <a:r>
              <a:rPr lang="ru-RU" sz="2200" b="1" dirty="0"/>
              <a:t> </a:t>
            </a:r>
            <a:r>
              <a:rPr lang="ru-RU" sz="2200" b="1" dirty="0" err="1" smtClean="0"/>
              <a:t>листі</a:t>
            </a:r>
            <a:r>
              <a:rPr lang="ru-RU" sz="2200" b="1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розкажіть</a:t>
            </a:r>
            <a:r>
              <a:rPr lang="ru-RU" sz="2200" dirty="0" smtClean="0"/>
              <a:t> </a:t>
            </a:r>
            <a:r>
              <a:rPr lang="ru-RU" sz="2200" dirty="0"/>
              <a:t>про себе,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здобутки</a:t>
            </a:r>
            <a:r>
              <a:rPr lang="ru-RU" sz="2200" dirty="0"/>
              <a:t> в </a:t>
            </a:r>
            <a:r>
              <a:rPr lang="ru-RU" sz="2200" dirty="0" err="1" smtClean="0"/>
              <a:t>навчанні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родемонструйте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</a:t>
            </a:r>
            <a:r>
              <a:rPr lang="ru-RU" sz="2200" dirty="0" smtClean="0"/>
              <a:t> </a:t>
            </a:r>
            <a:r>
              <a:rPr lang="ru-RU" sz="2200" dirty="0" err="1"/>
              <a:t>знання</a:t>
            </a:r>
            <a:r>
              <a:rPr lang="ru-RU" sz="2200" dirty="0"/>
              <a:t> з теми, яка </a:t>
            </a:r>
            <a:r>
              <a:rPr lang="ru-RU" sz="2200" dirty="0" err="1"/>
              <a:t>відповідає</a:t>
            </a:r>
            <a:r>
              <a:rPr lang="ru-RU" sz="2200" dirty="0"/>
              <a:t> </a:t>
            </a:r>
            <a:r>
              <a:rPr lang="ru-RU" sz="2200" dirty="0" err="1" smtClean="0"/>
              <a:t>вашій</a:t>
            </a:r>
            <a:r>
              <a:rPr lang="ru-RU" sz="2200" dirty="0"/>
              <a:t> </a:t>
            </a:r>
            <a:r>
              <a:rPr lang="ru-RU" sz="2200" dirty="0" err="1" smtClean="0"/>
              <a:t>спеціальності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оберіть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конкретне</a:t>
            </a:r>
            <a:r>
              <a:rPr lang="ru-RU" sz="2200" dirty="0" smtClean="0"/>
              <a:t> </a:t>
            </a:r>
            <a:r>
              <a:rPr lang="ru-RU" sz="2200" dirty="0" err="1"/>
              <a:t>питання</a:t>
            </a:r>
            <a:r>
              <a:rPr lang="ru-RU" sz="2200" dirty="0"/>
              <a:t>, яке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здатні</a:t>
            </a:r>
            <a:r>
              <a:rPr lang="ru-RU" sz="2200" dirty="0"/>
              <a:t> </a:t>
            </a:r>
            <a:r>
              <a:rPr lang="ru-RU" sz="2200" dirty="0" err="1" smtClean="0"/>
              <a:t>розкрити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апропонуйте</a:t>
            </a:r>
            <a:r>
              <a:rPr lang="ru-RU" sz="2200" dirty="0" smtClean="0"/>
              <a:t> </a:t>
            </a:r>
            <a:r>
              <a:rPr lang="ru-RU" sz="2200" dirty="0" err="1"/>
              <a:t>своє</a:t>
            </a:r>
            <a:r>
              <a:rPr lang="ru-RU" sz="2200" dirty="0"/>
              <a:t> </a:t>
            </a:r>
            <a:r>
              <a:rPr lang="ru-RU" sz="2200" dirty="0" err="1"/>
              <a:t>бачення</a:t>
            </a:r>
            <a:r>
              <a:rPr lang="ru-RU" sz="2200" dirty="0"/>
              <a:t> </a:t>
            </a:r>
            <a:r>
              <a:rPr lang="ru-RU" sz="2200" dirty="0" err="1" smtClean="0"/>
              <a:t>щодо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вирішення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цього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ргументуйте</a:t>
            </a:r>
            <a:r>
              <a:rPr lang="ru-RU" sz="2200" dirty="0"/>
              <a:t>, у </a:t>
            </a:r>
            <a:r>
              <a:rPr lang="ru-RU" sz="2200" dirty="0" err="1"/>
              <a:t>чому</a:t>
            </a:r>
            <a:r>
              <a:rPr lang="ru-RU" sz="2200" dirty="0"/>
              <a:t> вам </a:t>
            </a:r>
            <a:r>
              <a:rPr lang="ru-RU" sz="2200" dirty="0" err="1"/>
              <a:t>допоможе</a:t>
            </a:r>
            <a:r>
              <a:rPr lang="ru-RU" sz="2200" dirty="0"/>
              <a:t> </a:t>
            </a:r>
            <a:r>
              <a:rPr lang="ru-RU" sz="2200" dirty="0" smtClean="0"/>
              <a:t>заклад </a:t>
            </a:r>
            <a:r>
              <a:rPr lang="ru-RU" sz="2200" dirty="0" err="1" smtClean="0"/>
              <a:t>вищої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освіти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озкажіть</a:t>
            </a:r>
            <a:r>
              <a:rPr lang="ru-RU" sz="2200" dirty="0" smtClean="0"/>
              <a:t>, «як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змінить</a:t>
            </a:r>
            <a:r>
              <a:rPr lang="ru-RU" sz="2200" dirty="0"/>
              <a:t> </a:t>
            </a:r>
            <a:r>
              <a:rPr lang="ru-RU" sz="2200" dirty="0" err="1"/>
              <a:t>світ</a:t>
            </a:r>
            <a:r>
              <a:rPr lang="ru-RU" sz="2200" dirty="0"/>
              <a:t>?» на конкретному </a:t>
            </a:r>
            <a:r>
              <a:rPr lang="ru-RU" sz="2200" dirty="0" err="1" smtClean="0"/>
              <a:t>прикладі</a:t>
            </a:r>
            <a:r>
              <a:rPr lang="ru-RU" sz="2200" dirty="0" smtClean="0"/>
              <a:t>.</a:t>
            </a:r>
          </a:p>
          <a:p>
            <a:pPr algn="just"/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0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35646"/>
            <a:ext cx="6768752" cy="3384376"/>
          </a:xfrm>
        </p:spPr>
        <p:txBody>
          <a:bodyPr/>
          <a:lstStyle/>
          <a:p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мотиваційного</a:t>
            </a:r>
            <a:r>
              <a:rPr lang="ru-RU" dirty="0"/>
              <a:t> листа </a:t>
            </a:r>
            <a:r>
              <a:rPr lang="ru-RU" b="1" dirty="0" err="1"/>
              <a:t>має</a:t>
            </a:r>
            <a:r>
              <a:rPr lang="ru-RU" b="1" dirty="0"/>
              <a:t> бути </a:t>
            </a:r>
            <a:r>
              <a:rPr lang="ru-RU" b="1" dirty="0" smtClean="0"/>
              <a:t>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2 </a:t>
            </a:r>
            <a:r>
              <a:rPr lang="ru-RU" b="1" dirty="0" err="1" smtClean="0"/>
              <a:t>сторінок</a:t>
            </a:r>
            <a:r>
              <a:rPr lang="ru-RU" b="1" dirty="0" smtClean="0"/>
              <a:t> (до 5000 </a:t>
            </a:r>
            <a:r>
              <a:rPr lang="ru-RU" b="1" dirty="0" err="1"/>
              <a:t>символів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/>
              <a:t>урахуванням</a:t>
            </a:r>
            <a:r>
              <a:rPr lang="ru-RU" b="1" dirty="0"/>
              <a:t>  </a:t>
            </a:r>
            <a:r>
              <a:rPr lang="ru-RU" b="1" dirty="0" err="1"/>
              <a:t>пробілів</a:t>
            </a:r>
            <a:r>
              <a:rPr lang="ru-RU" b="1" dirty="0"/>
              <a:t> (А4, </a:t>
            </a:r>
            <a:r>
              <a:rPr lang="ru-RU" b="1" dirty="0" err="1"/>
              <a:t>міжрядковий</a:t>
            </a:r>
            <a:r>
              <a:rPr lang="ru-RU" b="1" dirty="0"/>
              <a:t> </a:t>
            </a:r>
            <a:r>
              <a:rPr lang="ru-RU" b="1" dirty="0" err="1"/>
              <a:t>інтервал</a:t>
            </a:r>
            <a:r>
              <a:rPr lang="ru-RU" b="1" dirty="0"/>
              <a:t> 1, кегль 14, шрифт</a:t>
            </a:r>
            <a:r>
              <a:rPr lang="ru-RU" dirty="0"/>
              <a:t>— </a:t>
            </a:r>
            <a:r>
              <a:rPr lang="ru-RU" b="1" dirty="0" err="1"/>
              <a:t>New</a:t>
            </a:r>
            <a:r>
              <a:rPr lang="ru-RU" b="1" dirty="0"/>
              <a:t> </a:t>
            </a:r>
            <a:r>
              <a:rPr lang="ru-RU" b="1" dirty="0" err="1"/>
              <a:t>Times</a:t>
            </a:r>
            <a:r>
              <a:rPr lang="ru-RU" b="1" dirty="0"/>
              <a:t> </a:t>
            </a:r>
            <a:r>
              <a:rPr lang="ru-RU" b="1" dirty="0" err="1" smtClean="0"/>
              <a:t>Roman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орієнтуйтесь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формат «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»!</a:t>
            </a:r>
          </a:p>
          <a:p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err="1" smtClean="0"/>
              <a:t>Мотиваційний</a:t>
            </a:r>
            <a:r>
              <a:rPr lang="ru-RU" b="1" dirty="0" smtClean="0"/>
              <a:t> лист = </a:t>
            </a:r>
            <a:r>
              <a:rPr lang="ru-RU" b="1" dirty="0" err="1" smtClean="0"/>
              <a:t>допис</a:t>
            </a:r>
            <a:r>
              <a:rPr lang="ru-RU" b="1" dirty="0" smtClean="0"/>
              <a:t> у </a:t>
            </a:r>
            <a:r>
              <a:rPr lang="ru-RU" b="1" dirty="0" err="1" smtClean="0"/>
              <a:t>соцмережі</a:t>
            </a:r>
            <a:r>
              <a:rPr lang="ru-RU" b="1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67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0"/>
          </p:nvPr>
        </p:nvSpPr>
        <p:spPr>
          <a:xfrm>
            <a:off x="3275856" y="267494"/>
            <a:ext cx="6012160" cy="487600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МОТИВАЦІЙНОГО ЛИСТА</a:t>
            </a:r>
          </a:p>
          <a:p>
            <a:endParaRPr lang="uk-UA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000" dirty="0" smtClean="0"/>
              <a:t>Реквізити та вступ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000" dirty="0" smtClean="0"/>
              <a:t>1 абзац – основна думка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000" dirty="0" smtClean="0"/>
              <a:t>2 абзац – ключова інформація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000" dirty="0" smtClean="0"/>
              <a:t>3 абзац – висновок</a:t>
            </a:r>
          </a:p>
          <a:p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Розробка СТРУКТУРИ сайту. SEO структура ᐉ WEBMAESTRO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54"/>
            <a:ext cx="2637330" cy="17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4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123478"/>
            <a:ext cx="4113795" cy="590902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РЕКВІЗИТИ ТА ВСТУП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1"/>
          </p:nvPr>
        </p:nvSpPr>
        <p:spPr>
          <a:xfrm>
            <a:off x="755576" y="714380"/>
            <a:ext cx="8280920" cy="4305642"/>
          </a:xfrm>
        </p:spPr>
        <p:txBody>
          <a:bodyPr>
            <a:normAutofit fontScale="62500" lnSpcReduction="20000"/>
          </a:bodyPr>
          <a:lstStyle/>
          <a:p>
            <a:r>
              <a:rPr lang="uk-UA" sz="1600" b="1" dirty="0" smtClean="0"/>
              <a:t>Це частина листа, у якій подають відомості про адресата (назву закладу вищої освіти, прізвище, ім’я, по батькові, адреса для кореспонденції та електронна адреса, номер телефону), які розташовують у правому верхньому куті листа. Далі – звернення до особи з вирівнюванням по центру (напівжирним шрифтом). Після – вступний абзац: звернення про те, що хочете вступити до закладу вищої освіти на відповідну спеціальність.</a:t>
            </a:r>
          </a:p>
          <a:p>
            <a:endParaRPr lang="uk-UA" sz="1600" dirty="0"/>
          </a:p>
          <a:p>
            <a:pPr algn="r"/>
            <a:r>
              <a:rPr lang="uk-UA" i="1" dirty="0" smtClean="0"/>
              <a:t>Ректору</a:t>
            </a:r>
          </a:p>
          <a:p>
            <a:pPr algn="r"/>
            <a:r>
              <a:rPr lang="uk-UA" i="1" dirty="0" smtClean="0"/>
              <a:t>Кам’янець-Подільського національного університету </a:t>
            </a:r>
            <a:r>
              <a:rPr lang="uk-UA" i="1" dirty="0" smtClean="0"/>
              <a:t>імені Івана Огієнка</a:t>
            </a:r>
          </a:p>
          <a:p>
            <a:pPr algn="r"/>
            <a:r>
              <a:rPr lang="uk-UA" i="1" smtClean="0"/>
              <a:t>проф. </a:t>
            </a:r>
            <a:r>
              <a:rPr lang="uk-UA" i="1" dirty="0" smtClean="0"/>
              <a:t>Копилову С.А.</a:t>
            </a:r>
            <a:endParaRPr lang="uk-UA" i="1" dirty="0" smtClean="0"/>
          </a:p>
          <a:p>
            <a:pPr algn="r"/>
            <a:r>
              <a:rPr lang="uk-UA" i="1" dirty="0" smtClean="0"/>
              <a:t>вул. Огієнка, 61, Кам’янець-Подільський, 32302</a:t>
            </a:r>
          </a:p>
          <a:p>
            <a:pPr algn="r"/>
            <a:r>
              <a:rPr lang="uk-UA" i="1" dirty="0" smtClean="0"/>
              <a:t>Литвиненко В.А.,</a:t>
            </a:r>
          </a:p>
          <a:p>
            <a:pPr algn="r"/>
            <a:r>
              <a:rPr lang="uk-UA" i="1" dirty="0" smtClean="0"/>
              <a:t>що проживає за </a:t>
            </a:r>
            <a:r>
              <a:rPr lang="uk-UA" i="1" dirty="0" err="1" smtClean="0"/>
              <a:t>адресою</a:t>
            </a:r>
            <a:r>
              <a:rPr lang="uk-UA" i="1" dirty="0" smtClean="0"/>
              <a:t>: зазначити адресу</a:t>
            </a:r>
          </a:p>
          <a:p>
            <a:pPr algn="r"/>
            <a:r>
              <a:rPr lang="uk-UA" i="1" dirty="0" smtClean="0"/>
              <a:t>номер телефону</a:t>
            </a:r>
          </a:p>
          <a:p>
            <a:pPr algn="r"/>
            <a:r>
              <a:rPr lang="en-US" i="1" dirty="0" smtClean="0"/>
              <a:t>e-mail</a:t>
            </a:r>
            <a:endParaRPr lang="uk-UA" i="1" dirty="0" smtClean="0"/>
          </a:p>
          <a:p>
            <a:pPr algn="r"/>
            <a:endParaRPr lang="uk-UA" i="1" dirty="0"/>
          </a:p>
          <a:p>
            <a:pPr algn="ctr"/>
            <a:r>
              <a:rPr lang="uk-UA" b="1" i="1" dirty="0" smtClean="0"/>
              <a:t>Мотиваційний лист</a:t>
            </a:r>
          </a:p>
          <a:p>
            <a:pPr algn="ctr"/>
            <a:r>
              <a:rPr lang="uk-UA" i="1" dirty="0" smtClean="0"/>
              <a:t>Шановний Сергію Анатолійовичу!</a:t>
            </a:r>
          </a:p>
          <a:p>
            <a:pPr algn="ctr"/>
            <a:endParaRPr lang="uk-UA" i="1" dirty="0"/>
          </a:p>
          <a:p>
            <a:pPr algn="just"/>
            <a:r>
              <a:rPr lang="uk-UA" i="1" dirty="0" smtClean="0"/>
              <a:t>       Я, Литвиненко Валерія, Андріївна, учениця 11-А класу СЗОШ №</a:t>
            </a:r>
            <a:r>
              <a:rPr lang="uk-UA" i="1" dirty="0" smtClean="0"/>
              <a:t>6, </a:t>
            </a:r>
            <a:r>
              <a:rPr lang="uk-UA" i="1" dirty="0" smtClean="0"/>
              <a:t>маю високі досягнення в навчанні, </a:t>
            </a:r>
            <a:r>
              <a:rPr lang="uk-UA" i="1" dirty="0" smtClean="0"/>
              <a:t>зокрема </a:t>
            </a:r>
            <a:r>
              <a:rPr lang="uk-UA" i="1" dirty="0" smtClean="0"/>
              <a:t>у 2021-2022 </a:t>
            </a:r>
            <a:r>
              <a:rPr lang="uk-UA" i="1" dirty="0" err="1" smtClean="0"/>
              <a:t>н.р</a:t>
            </a:r>
            <a:r>
              <a:rPr lang="uk-UA" i="1" dirty="0" smtClean="0"/>
              <a:t>. посіла 3 місце в обласній олімпіаді з української мови та літератури. Хочу вступити до Кам’янець-Подільського національного університету </a:t>
            </a:r>
            <a:r>
              <a:rPr lang="uk-UA" i="1" dirty="0"/>
              <a:t>імені Івана </a:t>
            </a:r>
            <a:r>
              <a:rPr lang="uk-UA" i="1" dirty="0" smtClean="0"/>
              <a:t>Огієнка на спеціальність «Середня освіта. Українська мова і література», адже переконана, що професія філолога актуальна і потрібна в суспільстві для допомоги в удосконаленні комунікативних і мовленнєвих навичок.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903016892"/>
      </p:ext>
    </p:extLst>
  </p:cSld>
  <p:clrMapOvr>
    <a:masterClrMapping/>
  </p:clrMapOvr>
</p:sld>
</file>

<file path=ppt/theme/theme1.xml><?xml version="1.0" encoding="utf-8"?>
<a:theme xmlns:a="http://schemas.openxmlformats.org/drawingml/2006/main" name="К-ПНУ">
  <a:themeElements>
    <a:clrScheme name="К-ПНУ">
      <a:dk1>
        <a:srgbClr val="000000"/>
      </a:dk1>
      <a:lt1>
        <a:srgbClr val="FFF1E8"/>
      </a:lt1>
      <a:dk2>
        <a:srgbClr val="DE9F8D"/>
      </a:dk2>
      <a:lt2>
        <a:srgbClr val="FFF1E8"/>
      </a:lt2>
      <a:accent1>
        <a:srgbClr val="933D3C"/>
      </a:accent1>
      <a:accent2>
        <a:srgbClr val="6D2D2D"/>
      </a:accent2>
      <a:accent3>
        <a:srgbClr val="621618"/>
      </a:accent3>
      <a:accent4>
        <a:srgbClr val="DE9F8D"/>
      </a:accent4>
      <a:accent5>
        <a:srgbClr val="F6CEC4"/>
      </a:accent5>
      <a:accent6>
        <a:srgbClr val="621618"/>
      </a:accent6>
      <a:hlink>
        <a:srgbClr val="621618"/>
      </a:hlink>
      <a:folHlink>
        <a:srgbClr val="933D3C"/>
      </a:folHlink>
    </a:clrScheme>
    <a:fontScheme name="К-ПНУ">
      <a:majorFont>
        <a:latin typeface="Philosopher"/>
        <a:ea typeface=""/>
        <a:cs typeface=""/>
      </a:majorFont>
      <a:minorFont>
        <a:latin typeface="Exo 2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1000</Words>
  <Application>Microsoft Office PowerPoint</Application>
  <PresentationFormat>Экран (16:9)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К-ПНУ</vt:lpstr>
      <vt:lpstr>МОТИВАЦІЙНИЙ  ЛИСТ: ПОРАДИ АБІТУРІЄНТАМ</vt:lpstr>
      <vt:lpstr>Що таке мотиваційний лист?</vt:lpstr>
      <vt:lpstr>Презентация PowerPoint</vt:lpstr>
      <vt:lpstr>Презентация PowerPoint</vt:lpstr>
      <vt:lpstr>Основні поради перед написанням мотиваційного листа</vt:lpstr>
      <vt:lpstr>Презентация PowerPoint</vt:lpstr>
      <vt:lpstr>Презентация PowerPoint</vt:lpstr>
      <vt:lpstr>Презентация PowerPoint</vt:lpstr>
      <vt:lpstr>РЕКВІЗИТИ ТА ВСТУП</vt:lpstr>
      <vt:lpstr>1 АБЗАЦ – ОСНОВНА ДУМКА</vt:lpstr>
      <vt:lpstr>2 АБЗАЦ – КЛЮЧОВА ІНФОРМАЦІЯ</vt:lpstr>
      <vt:lpstr>3 АБЗАЦ – ВИСНОВОК</vt:lpstr>
      <vt:lpstr>Дякуємо за увагу! Бажаємо успішно написати мотиваційний лист і вступити до омріяного закладу вищої освіти!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66</cp:revision>
  <dcterms:created xsi:type="dcterms:W3CDTF">2021-08-05T06:21:15Z</dcterms:created>
  <dcterms:modified xsi:type="dcterms:W3CDTF">2022-05-25T12:04:04Z</dcterms:modified>
</cp:coreProperties>
</file>